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810" r:id="rId3"/>
    <p:sldId id="257" r:id="rId4"/>
    <p:sldId id="801" r:id="rId5"/>
    <p:sldId id="805" r:id="rId6"/>
    <p:sldId id="802" r:id="rId7"/>
    <p:sldId id="811" r:id="rId8"/>
    <p:sldId id="806" r:id="rId9"/>
    <p:sldId id="804" r:id="rId10"/>
    <p:sldId id="807" r:id="rId11"/>
    <p:sldId id="809" r:id="rId12"/>
    <p:sldId id="808" r:id="rId13"/>
    <p:sldId id="803" r:id="rId14"/>
    <p:sldId id="378" r:id="rId15"/>
    <p:sldId id="339" r:id="rId16"/>
    <p:sldId id="798" r:id="rId17"/>
    <p:sldId id="800" r:id="rId18"/>
    <p:sldId id="779" r:id="rId19"/>
    <p:sldId id="789" r:id="rId20"/>
    <p:sldId id="812" r:id="rId21"/>
    <p:sldId id="813" r:id="rId22"/>
    <p:sldId id="799" r:id="rId23"/>
  </p:sldIdLst>
  <p:sldSz cx="12192000" cy="6858000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tags" Target="tags/tag1.xml" /><Relationship Id="rId25" Type="http://schemas.openxmlformats.org/officeDocument/2006/relationships/presProps" Target="presProps.xml" /><Relationship Id="rId26" Type="http://schemas.openxmlformats.org/officeDocument/2006/relationships/viewProps" Target="viewProps.xml" /><Relationship Id="rId27" Type="http://schemas.openxmlformats.org/officeDocument/2006/relationships/theme" Target="theme/theme1.xml" /><Relationship Id="rId28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diagrams/_rels/data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jpeg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/Relationships>
</file>

<file path=ppt/diagrams/_rels/data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7.jpeg" /><Relationship Id="rId2" Type="http://schemas.openxmlformats.org/officeDocument/2006/relationships/image" Target="../media/image18.jpeg" /></Relationships>
</file>

<file path=ppt/diagrams/_rels/data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9.jpeg" /><Relationship Id="rId2" Type="http://schemas.openxmlformats.org/officeDocument/2006/relationships/image" Target="../media/image20.jpeg" /></Relationships>
</file>

<file path=ppt/diagrams/_rels/drawing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jpeg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/Relationships>
</file>

<file path=ppt/diagrams/_rels/drawing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7.jpeg" /><Relationship Id="rId2" Type="http://schemas.openxmlformats.org/officeDocument/2006/relationships/image" Target="../media/image18.jpeg" /></Relationships>
</file>

<file path=ppt/diagrams/_rels/drawing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9.jpeg" /><Relationship Id="rId2" Type="http://schemas.openxmlformats.org/officeDocument/2006/relationships/image" Target="../media/image20.jpeg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a="http://schemas.openxmlformats.org/drawingml/2006/main" xmlns:dgm="http://schemas.openxmlformats.org/drawingml/2006/diagram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a="http://schemas.openxmlformats.org/drawingml/2006/main" xmlns:dgm="http://schemas.openxmlformats.org/drawingml/2006/diagram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a="http://schemas.openxmlformats.org/drawingml/2006/main" xmlns:dgm="http://schemas.openxmlformats.org/drawingml/2006/diagram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a="http://schemas.openxmlformats.org/drawingml/2006/main" xmlns:dgm="http://schemas.openxmlformats.org/drawingml/2006/diagram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a="http://schemas.openxmlformats.org/drawingml/2006/main" xmlns:dgm="http://schemas.openxmlformats.org/drawingml/2006/diagram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D889095E-46F5-4475-AFA2-AAB391CE030F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D392CBB-F4F4-4731-9A69-671F821D8639}" type="parTrans" cxnId="{6E3038B1-BD10-4A94-AB75-68629CE55CEA}">
      <dgm:prSet custT="1"/>
      <dgm:spPr/>
      <dgm:t>
        <a:bodyPr/>
        <a:lstStyle/>
        <a:p>
          <a:endParaRPr lang="ru-RU" sz="1200" b="0">
            <a:solidFill>
              <a:srgbClr val="002060"/>
            </a:solidFill>
          </a:endParaRPr>
        </a:p>
      </dgm:t>
    </dgm:pt>
    <dgm:pt modelId="{A0F7AEE4-B54A-4F76-8DE0-F8486F09C369}">
      <dgm:prSet phldrT="[Текст]" custT="1"/>
      <dgm:spPr/>
      <dgm:t>
        <a:bodyPr/>
        <a:lstStyle/>
        <a:p>
          <a:r>
            <a:rPr lang="ru-RU" sz="1800" b="1"/>
            <a:t>ШТАБ ВОСПИТАТЕЛЬНОЙ РАБОТЫ</a:t>
          </a:r>
        </a:p>
      </dgm:t>
    </dgm:pt>
    <dgm:pt modelId="{36521B04-8881-46D1-BCDB-1ADF735F80E6}" type="parTrans" cxnId="{5D69CF43-AD9F-47A2-947C-44115B5A2FF5}">
      <dgm:prSet custT="1"/>
      <dgm:spPr/>
      <dgm:t>
        <a:bodyPr/>
        <a:lstStyle/>
        <a:p>
          <a:endParaRPr lang="ru-RU" sz="1200" b="0">
            <a:solidFill>
              <a:srgbClr val="002060"/>
            </a:solidFill>
          </a:endParaRPr>
        </a:p>
      </dgm:t>
    </dgm:pt>
    <dgm:pt modelId="{4CC16144-36C4-459B-AB0E-7F547FF4F042}">
      <dgm:prSet phldrT="[Текст]" custT="1"/>
      <dgm:spPr/>
      <dgm:t>
        <a:bodyPr/>
        <a:lstStyle/>
        <a:p>
          <a:r>
            <a:rPr lang="ru-RU" sz="1400" b="0"/>
            <a:t>Качественная системная командная работа</a:t>
          </a:r>
        </a:p>
      </dgm:t>
    </dgm:pt>
    <dgm:pt modelId="{8962060D-C894-4D54-9F5A-28A402F45728}" type="sibTrans" cxnId="{5D69CF43-AD9F-47A2-947C-44115B5A2FF5}">
      <dgm:prSet custT="1"/>
      <dgm:spPr/>
      <dgm:t>
        <a:bodyPr/>
        <a:lstStyle/>
        <a:p>
          <a:endParaRPr lang="ru-RU" sz="1200" b="0">
            <a:solidFill>
              <a:srgbClr val="002060"/>
            </a:solidFill>
          </a:endParaRPr>
        </a:p>
      </dgm:t>
    </dgm:pt>
    <dgm:pt modelId="{E1615483-BE13-4948-93F9-E6D423AB9A80}" type="parTrans" cxnId="{70AB4946-9BE1-46F3-8873-C669DE25F27C}">
      <dgm:prSet custT="1"/>
      <dgm:spPr/>
      <dgm:t>
        <a:bodyPr/>
        <a:lstStyle/>
        <a:p>
          <a:endParaRPr lang="ru-RU" sz="1200" b="0">
            <a:solidFill>
              <a:srgbClr val="002060"/>
            </a:solidFill>
          </a:endParaRPr>
        </a:p>
      </dgm:t>
    </dgm:pt>
    <dgm:pt modelId="{7553E1CA-5389-4329-B0DC-2679D60BCD4C}">
      <dgm:prSet phldrT="[Текст]" custT="1"/>
      <dgm:spPr/>
      <dgm:t>
        <a:bodyPr/>
        <a:lstStyle/>
        <a:p>
          <a:r>
            <a:rPr lang="ru-RU" sz="1400" b="0"/>
            <a:t>Успешность и конкурентоспособность</a:t>
          </a:r>
        </a:p>
      </dgm:t>
    </dgm:pt>
    <dgm:pt modelId="{499A4092-7FEB-4ED6-9A82-2C0C501AB3F3}" type="sibTrans" cxnId="{70AB4946-9BE1-46F3-8873-C669DE25F27C}">
      <dgm:prSet custT="1"/>
      <dgm:spPr/>
      <dgm:t>
        <a:bodyPr/>
        <a:lstStyle/>
        <a:p>
          <a:endParaRPr lang="ru-RU" sz="1200" b="0">
            <a:solidFill>
              <a:srgbClr val="002060"/>
            </a:solidFill>
          </a:endParaRPr>
        </a:p>
      </dgm:t>
    </dgm:pt>
    <dgm:pt modelId="{9DFA986F-01EE-4865-99FF-00DE65943EAB}" type="parTrans" cxnId="{817583B7-23F6-4D43-9F8A-58C654B90818}">
      <dgm:prSet custT="1"/>
      <dgm:spPr/>
      <dgm:t>
        <a:bodyPr/>
        <a:lstStyle/>
        <a:p>
          <a:endParaRPr lang="ru-RU" sz="1200" b="0">
            <a:solidFill>
              <a:srgbClr val="002060"/>
            </a:solidFill>
          </a:endParaRPr>
        </a:p>
      </dgm:t>
    </dgm:pt>
    <dgm:pt modelId="{94CB319A-8DE8-43D9-858C-13754B7F5152}">
      <dgm:prSet phldrT="[Текст]" custT="1"/>
      <dgm:spPr/>
      <dgm:t>
        <a:bodyPr/>
        <a:lstStyle/>
        <a:p>
          <a:r>
            <a:rPr lang="ru-RU" sz="1400" b="0"/>
            <a:t>Гармоничное развитие и социальная ответственность</a:t>
          </a:r>
        </a:p>
      </dgm:t>
    </dgm:pt>
    <dgm:pt modelId="{0E10E4E2-7DFC-4CDE-BDCE-9EC171B56AF7}" type="sibTrans" cxnId="{817583B7-23F6-4D43-9F8A-58C654B90818}">
      <dgm:prSet custT="1"/>
      <dgm:spPr/>
      <dgm:t>
        <a:bodyPr/>
        <a:lstStyle/>
        <a:p>
          <a:endParaRPr lang="ru-RU" sz="1200" b="0">
            <a:solidFill>
              <a:srgbClr val="002060"/>
            </a:solidFill>
          </a:endParaRPr>
        </a:p>
      </dgm:t>
    </dgm:pt>
    <dgm:pt modelId="{0ED55F52-FB1C-457B-BE8B-F64FCBD0EE68}" type="sibTrans" cxnId="{6E3038B1-BD10-4A94-AB75-68629CE55CEA}">
      <dgm:prSet custT="1"/>
      <dgm:spPr/>
      <dgm:t>
        <a:bodyPr/>
        <a:lstStyle/>
        <a:p>
          <a:endParaRPr lang="ru-RU" sz="1200" b="0">
            <a:solidFill>
              <a:srgbClr val="002060"/>
            </a:solidFill>
          </a:endParaRPr>
        </a:p>
      </dgm:t>
    </dgm:pt>
    <dgm:pt modelId="{12B0CBAE-E319-4200-880C-7AAD81157DEE}" type="pres">
      <dgm:prSet presAssocID="{D889095E-46F5-4475-AFA2-AAB391CE030F}" presName="Name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F228DF0-844E-416D-BDCE-06AF325DC110}" type="pres">
      <dgm:prSet presAssocID="{A0F7AEE4-B54A-4F76-8DE0-F8486F09C369}" presName="vertOne"/>
      <dgm:spPr/>
      <dgm:t>
        <a:bodyPr/>
        <a:lstStyle/>
        <a:p/>
      </dgm:t>
    </dgm:pt>
    <dgm:pt modelId="{682FC828-738F-4356-85EF-E7335B2A6B6B}" type="pres">
      <dgm:prSet presAssocID="{A0F7AEE4-B54A-4F76-8DE0-F8486F09C369}" presName="txOne" presStyleLbl="node0" presStyleCnt="1" custLinFactY="-28773" custLinFactNeighborX="-1026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73C912-2A90-487D-86CF-7DD48EA7E614}" type="pres">
      <dgm:prSet presAssocID="{A0F7AEE4-B54A-4F76-8DE0-F8486F09C369}" presName="parTransOne"/>
      <dgm:spPr/>
      <dgm:t>
        <a:bodyPr/>
        <a:lstStyle/>
        <a:p/>
      </dgm:t>
    </dgm:pt>
    <dgm:pt modelId="{E73C6F87-6A77-4BBB-8093-E1B700ACB522}" type="pres">
      <dgm:prSet presAssocID="{A0F7AEE4-B54A-4F76-8DE0-F8486F09C369}" presName="horzOne"/>
      <dgm:spPr/>
      <dgm:t>
        <a:bodyPr/>
        <a:lstStyle/>
        <a:p/>
      </dgm:t>
    </dgm:pt>
    <dgm:pt modelId="{07D7E846-671F-46F9-88AA-DB397196C0B5}" type="pres">
      <dgm:prSet presAssocID="{4CC16144-36C4-459B-AB0E-7F547FF4F042}" presName="vertTwo"/>
      <dgm:spPr/>
      <dgm:t>
        <a:bodyPr/>
        <a:lstStyle/>
        <a:p/>
      </dgm:t>
    </dgm:pt>
    <dgm:pt modelId="{CA0686F2-2EC8-450B-B190-442009A14F3C}" type="pres">
      <dgm:prSet presAssocID="{4CC16144-36C4-459B-AB0E-7F547FF4F042}" presName="txTwo" presStyleLbl="node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5B10E4-6D97-49A1-A7FB-8B8AFD07051C}" type="pres">
      <dgm:prSet presAssocID="{4CC16144-36C4-459B-AB0E-7F547FF4F042}" presName="horzTwo"/>
      <dgm:spPr/>
      <dgm:t>
        <a:bodyPr/>
        <a:lstStyle/>
        <a:p/>
      </dgm:t>
    </dgm:pt>
    <dgm:pt modelId="{533471A6-3C17-48A7-8DCB-B9D137F536A0}" type="pres">
      <dgm:prSet presAssocID="{8962060D-C894-4D54-9F5A-28A402F45728}" presName="sibSpaceTwo"/>
      <dgm:spPr/>
      <dgm:t>
        <a:bodyPr/>
        <a:lstStyle/>
        <a:p/>
      </dgm:t>
    </dgm:pt>
    <dgm:pt modelId="{7F90BA8D-A51A-418A-BAA9-3411C0A211B8}" type="pres">
      <dgm:prSet presAssocID="{7553E1CA-5389-4329-B0DC-2679D60BCD4C}" presName="vertTwo"/>
      <dgm:spPr/>
      <dgm:t>
        <a:bodyPr/>
        <a:lstStyle/>
        <a:p/>
      </dgm:t>
    </dgm:pt>
    <dgm:pt modelId="{62D02AF0-7B62-4B59-8588-8AE05F74BA3A}" type="pres">
      <dgm:prSet presAssocID="{7553E1CA-5389-4329-B0DC-2679D60BCD4C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9F31C9-BCF0-4DBA-8C47-0EAF83730659}" type="pres">
      <dgm:prSet presAssocID="{7553E1CA-5389-4329-B0DC-2679D60BCD4C}" presName="horzTwo"/>
      <dgm:spPr/>
      <dgm:t>
        <a:bodyPr/>
        <a:lstStyle/>
        <a:p/>
      </dgm:t>
    </dgm:pt>
    <dgm:pt modelId="{902EFCFC-AB3D-4BC6-9B3B-818AE94D5DCD}" type="pres">
      <dgm:prSet presAssocID="{499A4092-7FEB-4ED6-9A82-2C0C501AB3F3}" presName="sibSpaceTwo"/>
      <dgm:spPr/>
      <dgm:t>
        <a:bodyPr/>
        <a:lstStyle/>
        <a:p/>
      </dgm:t>
    </dgm:pt>
    <dgm:pt modelId="{80AC01F8-3CB4-4C49-A208-E68E0F902007}" type="pres">
      <dgm:prSet presAssocID="{94CB319A-8DE8-43D9-858C-13754B7F5152}" presName="vertTwo"/>
      <dgm:spPr/>
      <dgm:t>
        <a:bodyPr/>
        <a:lstStyle/>
        <a:p/>
      </dgm:t>
    </dgm:pt>
    <dgm:pt modelId="{FB19A302-D6A7-48C1-9704-FEE2218039EC}" type="pres">
      <dgm:prSet presAssocID="{94CB319A-8DE8-43D9-858C-13754B7F5152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DC933D-C089-4393-BFCA-D2D7AD6A040B}" type="pres">
      <dgm:prSet presAssocID="{94CB319A-8DE8-43D9-858C-13754B7F5152}" presName="horzTwo"/>
      <dgm:spPr/>
      <dgm:t>
        <a:bodyPr/>
        <a:lstStyle/>
        <a:p/>
      </dgm:t>
    </dgm:pt>
  </dgm:ptLst>
  <dgm:cxnLst>
    <dgm:cxn modelId="{6E3038B1-BD10-4A94-AB75-68629CE55CEA}" srcId="{D889095E-46F5-4475-AFA2-AAB391CE030F}" destId="{A0F7AEE4-B54A-4F76-8DE0-F8486F09C369}" srcOrd="0" destOrd="0" parTransId="{7D392CBB-F4F4-4731-9A69-671F821D8639}" sibTransId="{0ED55F52-FB1C-457B-BE8B-F64FCBD0EE68}"/>
    <dgm:cxn modelId="{5D69CF43-AD9F-47A2-947C-44115B5A2FF5}" srcId="{A0F7AEE4-B54A-4F76-8DE0-F8486F09C369}" destId="{4CC16144-36C4-459B-AB0E-7F547FF4F042}" srcOrd="0" destOrd="0" parTransId="{36521B04-8881-46D1-BCDB-1ADF735F80E6}" sibTransId="{8962060D-C894-4D54-9F5A-28A402F45728}"/>
    <dgm:cxn modelId="{70AB4946-9BE1-46F3-8873-C669DE25F27C}" srcId="{A0F7AEE4-B54A-4F76-8DE0-F8486F09C369}" destId="{7553E1CA-5389-4329-B0DC-2679D60BCD4C}" srcOrd="1" destOrd="0" parTransId="{E1615483-BE13-4948-93F9-E6D423AB9A80}" sibTransId="{499A4092-7FEB-4ED6-9A82-2C0C501AB3F3}"/>
    <dgm:cxn modelId="{817583B7-23F6-4D43-9F8A-58C654B90818}" srcId="{A0F7AEE4-B54A-4F76-8DE0-F8486F09C369}" destId="{94CB319A-8DE8-43D9-858C-13754B7F5152}" srcOrd="2" destOrd="0" parTransId="{9DFA986F-01EE-4865-99FF-00DE65943EAB}" sibTransId="{0E10E4E2-7DFC-4CDE-BDCE-9EC171B56AF7}"/>
    <dgm:cxn modelId="{51E2A1AE-54B4-4DF1-857A-CE13313101B2}" type="presOf" srcId="{D889095E-46F5-4475-AFA2-AAB391CE030F}" destId="{12B0CBAE-E319-4200-880C-7AAD81157DEE}" srcOrd="0" destOrd="0" presId="urn:microsoft.com/office/officeart/2005/8/layout/hierarchy4"/>
    <dgm:cxn modelId="{7D9B13A4-6AF2-4758-A4DC-8A10DF02D031}" type="presParOf" srcId="{12B0CBAE-E319-4200-880C-7AAD81157DEE}" destId="{3F228DF0-844E-416D-BDCE-06AF325DC110}" srcOrd="0" destOrd="0" presId="urn:microsoft.com/office/officeart/2005/8/layout/hierarchy4"/>
    <dgm:cxn modelId="{2D7FA3D6-EC08-4C3D-B518-9871B933B84C}" type="presParOf" srcId="{3F228DF0-844E-416D-BDCE-06AF325DC110}" destId="{682FC828-738F-4356-85EF-E7335B2A6B6B}" srcOrd="0" destOrd="0" presId="urn:microsoft.com/office/officeart/2005/8/layout/hierarchy4"/>
    <dgm:cxn modelId="{C166254E-D535-4961-B2CF-B957C9FB8E8A}" type="presOf" srcId="{A0F7AEE4-B54A-4F76-8DE0-F8486F09C369}" destId="{682FC828-738F-4356-85EF-E7335B2A6B6B}" srcOrd="0" destOrd="0" presId="urn:microsoft.com/office/officeart/2005/8/layout/hierarchy4"/>
    <dgm:cxn modelId="{B2D55F80-DCE0-4E66-B81F-4171A1BF9F35}" type="presParOf" srcId="{3F228DF0-844E-416D-BDCE-06AF325DC110}" destId="{F373C912-2A90-487D-86CF-7DD48EA7E614}" srcOrd="1" destOrd="0" presId="urn:microsoft.com/office/officeart/2005/8/layout/hierarchy4"/>
    <dgm:cxn modelId="{0C0FF036-77E4-4491-8452-D21BB17502E8}" type="presParOf" srcId="{3F228DF0-844E-416D-BDCE-06AF325DC110}" destId="{E73C6F87-6A77-4BBB-8093-E1B700ACB522}" srcOrd="2" destOrd="0" presId="urn:microsoft.com/office/officeart/2005/8/layout/hierarchy4"/>
    <dgm:cxn modelId="{EC396A94-A588-47DA-A613-DB19FFA682C3}" type="presParOf" srcId="{E73C6F87-6A77-4BBB-8093-E1B700ACB522}" destId="{07D7E846-671F-46F9-88AA-DB397196C0B5}" srcOrd="0" destOrd="0" presId="urn:microsoft.com/office/officeart/2005/8/layout/hierarchy4"/>
    <dgm:cxn modelId="{89010A5F-4D10-4C3B-8B9C-8E45617C944C}" type="presParOf" srcId="{07D7E846-671F-46F9-88AA-DB397196C0B5}" destId="{CA0686F2-2EC8-450B-B190-442009A14F3C}" srcOrd="0" destOrd="0" presId="urn:microsoft.com/office/officeart/2005/8/layout/hierarchy4"/>
    <dgm:cxn modelId="{0212A9B2-31B0-4706-A4C8-D7153F48ADD5}" type="presOf" srcId="{4CC16144-36C4-459B-AB0E-7F547FF4F042}" destId="{CA0686F2-2EC8-450B-B190-442009A14F3C}" srcOrd="0" destOrd="0" presId="urn:microsoft.com/office/officeart/2005/8/layout/hierarchy4"/>
    <dgm:cxn modelId="{D47B06BE-47AD-4A18-A7A1-E93301743DFE}" type="presParOf" srcId="{07D7E846-671F-46F9-88AA-DB397196C0B5}" destId="{365B10E4-6D97-49A1-A7FB-8B8AFD07051C}" srcOrd="1" destOrd="0" presId="urn:microsoft.com/office/officeart/2005/8/layout/hierarchy4"/>
    <dgm:cxn modelId="{7EC2D963-FF7F-464B-B564-5B2E915AA81E}" type="presParOf" srcId="{E73C6F87-6A77-4BBB-8093-E1B700ACB522}" destId="{533471A6-3C17-48A7-8DCB-B9D137F536A0}" srcOrd="1" destOrd="0" presId="urn:microsoft.com/office/officeart/2005/8/layout/hierarchy4"/>
    <dgm:cxn modelId="{6AED0D15-C209-4C4B-82A8-F9FD6E35642E}" type="presParOf" srcId="{E73C6F87-6A77-4BBB-8093-E1B700ACB522}" destId="{7F90BA8D-A51A-418A-BAA9-3411C0A211B8}" srcOrd="2" destOrd="0" presId="urn:microsoft.com/office/officeart/2005/8/layout/hierarchy4"/>
    <dgm:cxn modelId="{1D037CD8-65EF-4D3A-9E3C-4E58EBBFB349}" type="presParOf" srcId="{7F90BA8D-A51A-418A-BAA9-3411C0A211B8}" destId="{62D02AF0-7B62-4B59-8588-8AE05F74BA3A}" srcOrd="0" destOrd="0" presId="urn:microsoft.com/office/officeart/2005/8/layout/hierarchy4"/>
    <dgm:cxn modelId="{F696F0E4-47BC-4F5C-BBC5-C0D3232B9916}" type="presOf" srcId="{7553E1CA-5389-4329-B0DC-2679D60BCD4C}" destId="{62D02AF0-7B62-4B59-8588-8AE05F74BA3A}" srcOrd="0" destOrd="0" presId="urn:microsoft.com/office/officeart/2005/8/layout/hierarchy4"/>
    <dgm:cxn modelId="{37D5420A-D2BA-4AF9-BAF8-AF9C1E4EE261}" type="presParOf" srcId="{7F90BA8D-A51A-418A-BAA9-3411C0A211B8}" destId="{BB9F31C9-BCF0-4DBA-8C47-0EAF83730659}" srcOrd="1" destOrd="0" presId="urn:microsoft.com/office/officeart/2005/8/layout/hierarchy4"/>
    <dgm:cxn modelId="{B657F79C-4C87-41E3-A915-5E992DE25B2E}" type="presParOf" srcId="{E73C6F87-6A77-4BBB-8093-E1B700ACB522}" destId="{902EFCFC-AB3D-4BC6-9B3B-818AE94D5DCD}" srcOrd="3" destOrd="0" presId="urn:microsoft.com/office/officeart/2005/8/layout/hierarchy4"/>
    <dgm:cxn modelId="{1C6209E2-C992-443B-9DDE-B2DB3C075865}" type="presParOf" srcId="{E73C6F87-6A77-4BBB-8093-E1B700ACB522}" destId="{80AC01F8-3CB4-4C49-A208-E68E0F902007}" srcOrd="4" destOrd="0" presId="urn:microsoft.com/office/officeart/2005/8/layout/hierarchy4"/>
    <dgm:cxn modelId="{F7DCE6FB-6AF5-4814-BF9C-0CE06DC77578}" type="presParOf" srcId="{80AC01F8-3CB4-4C49-A208-E68E0F902007}" destId="{FB19A302-D6A7-48C1-9704-FEE2218039EC}" srcOrd="0" destOrd="0" presId="urn:microsoft.com/office/officeart/2005/8/layout/hierarchy4"/>
    <dgm:cxn modelId="{5F81FBB2-2160-4F56-B03A-7511A6161C0B}" type="presOf" srcId="{94CB319A-8DE8-43D9-858C-13754B7F5152}" destId="{FB19A302-D6A7-48C1-9704-FEE2218039EC}" srcOrd="0" destOrd="0" presId="urn:microsoft.com/office/officeart/2005/8/layout/hierarchy4"/>
    <dgm:cxn modelId="{6117755E-AEA4-4ED8-B449-26BF6C70AD9F}" type="presParOf" srcId="{80AC01F8-3CB4-4C49-A208-E68E0F902007}" destId="{A7DC933D-C089-4393-BFCA-D2D7AD6A040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E0C8A64E-5699-4CDD-B64C-C62F8AC6346D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/>
      </dgm:t>
    </dgm:pt>
    <dgm:pt modelId="{3CB75338-8EFA-4AD1-B295-3F258B4DF6D5}" type="parTrans" cxnId="{9C127FEA-A6A7-411C-80B2-0F22AA146911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2CDD5873-54AD-41A5-998F-D7935FEAF4CF}">
      <dgm:prSet phldrT="[Текст]"/>
      <dgm:spPr/>
      <dgm:t>
        <a:bodyPr/>
        <a:lstStyle/>
        <a:p>
          <a:r>
            <a:rPr lang="ru-RU">
              <a:solidFill>
                <a:srgbClr val="002060"/>
              </a:solidFill>
            </a:rPr>
            <a:t>Педагог, классный руководитель</a:t>
          </a:r>
        </a:p>
      </dgm:t>
    </dgm:pt>
    <dgm:pt modelId="{DFF10AF2-F8C5-44D7-89F3-C62DEA6B389F}" type="sibTrans" cxnId="{9C127FEA-A6A7-411C-80B2-0F22AA146911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490248B6-3D86-47BD-9D57-D67BFEFA6B1E}" type="parTrans" cxnId="{BCAA53E5-DF4B-4285-A417-B143C5035E4C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EEE5A57B-EFE8-45DF-AE36-4A422F62C548}">
      <dgm:prSet phldrT="[Текст]"/>
      <dgm:spPr/>
      <dgm:t>
        <a:bodyPr/>
        <a:lstStyle/>
        <a:p>
          <a:r>
            <a:rPr lang="ru-RU">
              <a:solidFill>
                <a:srgbClr val="002060"/>
              </a:solidFill>
            </a:rPr>
            <a:t>Организаторы сотрудничества</a:t>
          </a:r>
        </a:p>
      </dgm:t>
    </dgm:pt>
    <dgm:pt modelId="{1EA7CD77-E2E8-405F-BF46-C999C1127859}" type="sibTrans" cxnId="{BCAA53E5-DF4B-4285-A417-B143C5035E4C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A21B79AB-8429-4444-8E64-EE29F890BE83}" type="parTrans" cxnId="{7FCFD529-2207-46FE-B8DF-0B8128C9375A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0AB18518-B770-4CA8-93BB-8D48420DA1FA}">
      <dgm:prSet phldrT="[Текст]"/>
      <dgm:spPr/>
      <dgm:t>
        <a:bodyPr/>
        <a:lstStyle/>
        <a:p>
          <a:r>
            <a:rPr lang="ru-RU">
              <a:solidFill>
                <a:srgbClr val="002060"/>
              </a:solidFill>
            </a:rPr>
            <a:t>Наставник-психолог, советник, соц.педагог</a:t>
          </a:r>
          <a:endParaRPr lang="ru-RU">
            <a:solidFill>
              <a:srgbClr val="002060"/>
            </a:solidFill>
          </a:endParaRPr>
        </a:p>
      </dgm:t>
    </dgm:pt>
    <dgm:pt modelId="{1AF06749-E803-4693-A849-ABF86FC816F8}" type="sibTrans" cxnId="{7FCFD529-2207-46FE-B8DF-0B8128C9375A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5727FC1A-0D88-4D1B-81A9-89A11443776F}" type="pres">
      <dgm:prSet presAssocID="{E0C8A64E-5699-4CDD-B64C-C62F8AC6346D}" presName="linearFlow">
        <dgm:presLayoutVars>
          <dgm:resizeHandles val="exact"/>
        </dgm:presLayoutVars>
      </dgm:prSet>
      <dgm:spPr/>
      <dgm:t>
        <a:bodyPr/>
        <a:lstStyle/>
        <a:p/>
      </dgm:t>
    </dgm:pt>
    <dgm:pt modelId="{CC7649B5-59B0-4516-8754-9704D5D569EB}" type="pres">
      <dgm:prSet presAssocID="{2CDD5873-54AD-41A5-998F-D7935FEAF4CF}" presName="node" presStyleLbl="node1" presStyleCnt="3" custLinFactY="100000" custLinFactNeighborX="-2862" custLinFactNeighborY="151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82F26-C199-41F0-BB7E-3E268103E12A}" type="pres">
      <dgm:prSet presAssocID="{DFF10AF2-F8C5-44D7-89F3-C62DEA6B389F}" presName="sibTrans" presStyleLbl="sibTrans2D1" presStyleCnt="2" custScaleX="270576" custLinFactX="168826" custLinFactY="86304" custLinFactNeighborX="200000" custLinFactNeighborY="100000"/>
      <dgm:spPr/>
      <dgm:t>
        <a:bodyPr/>
        <a:lstStyle/>
        <a:p>
          <a:endParaRPr lang="ru-RU"/>
        </a:p>
      </dgm:t>
    </dgm:pt>
    <dgm:pt modelId="{BF01D6B2-A26A-49AB-954D-4A3998616A60}" type="pres">
      <dgm:prSet presAssocID="{DFF10AF2-F8C5-44D7-89F3-C62DEA6B389F}" presName="connectorText" presStyleLbl="sibTrans2D1" presStyleCnt="2"/>
      <dgm:spPr/>
      <dgm:t>
        <a:bodyPr/>
        <a:lstStyle/>
        <a:p>
          <a:endParaRPr lang="ru-RU"/>
        </a:p>
      </dgm:t>
    </dgm:pt>
    <dgm:pt modelId="{61FD880F-72B9-4A81-8B1D-20D70718FF4E}" type="pres">
      <dgm:prSet presAssocID="{EEE5A57B-EFE8-45DF-AE36-4A422F62C548}" presName="node" presStyleLbl="node1" presStyleIdx="1" presStyleCnt="3" custLinFactY="-85264" custLinFactNeighborX="-286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D91011-5465-44F2-B7E5-72EA17476499}" type="pres">
      <dgm:prSet presAssocID="{1EA7CD77-E2E8-405F-BF46-C999C1127859}" presName="sibTrans" presStyleLbl="sibTrans2D1" presStyleIdx="1" presStyleCnt="2" custScaleX="5907" custScaleY="270089" custLinFactY="103985" custLinFactNeighborX="25121" custLinFactNeighborY="200000"/>
      <dgm:spPr/>
      <dgm:t>
        <a:bodyPr/>
        <a:lstStyle/>
        <a:p>
          <a:endParaRPr lang="ru-RU"/>
        </a:p>
      </dgm:t>
    </dgm:pt>
    <dgm:pt modelId="{240237D4-B4B5-4B9D-9B3B-BA526ED11240}" type="pres">
      <dgm:prSet presAssocID="{1EA7CD77-E2E8-405F-BF46-C999C1127859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1D15BC4-6A17-46CD-9D03-A7A6B5FE4819}" type="pres">
      <dgm:prSet presAssocID="{0AB18518-B770-4CA8-93BB-8D48420DA1F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127FEA-A6A7-411C-80B2-0F22AA146911}" srcId="{E0C8A64E-5699-4CDD-B64C-C62F8AC6346D}" destId="{2CDD5873-54AD-41A5-998F-D7935FEAF4CF}" srcOrd="0" destOrd="0" parTransId="{3CB75338-8EFA-4AD1-B295-3F258B4DF6D5}" sibTransId="{DFF10AF2-F8C5-44D7-89F3-C62DEA6B389F}"/>
    <dgm:cxn modelId="{BCAA53E5-DF4B-4285-A417-B143C5035E4C}" srcId="{E0C8A64E-5699-4CDD-B64C-C62F8AC6346D}" destId="{EEE5A57B-EFE8-45DF-AE36-4A422F62C548}" srcOrd="1" destOrd="0" parTransId="{490248B6-3D86-47BD-9D57-D67BFEFA6B1E}" sibTransId="{1EA7CD77-E2E8-405F-BF46-C999C1127859}"/>
    <dgm:cxn modelId="{7FCFD529-2207-46FE-B8DF-0B8128C9375A}" srcId="{E0C8A64E-5699-4CDD-B64C-C62F8AC6346D}" destId="{0AB18518-B770-4CA8-93BB-8D48420DA1FA}" srcOrd="2" destOrd="0" parTransId="{A21B79AB-8429-4444-8E64-EE29F890BE83}" sibTransId="{1AF06749-E803-4693-A849-ABF86FC816F8}"/>
    <dgm:cxn modelId="{98BA0CCE-4341-487B-A05D-18ADFF28A893}" type="presOf" srcId="{E0C8A64E-5699-4CDD-B64C-C62F8AC6346D}" destId="{5727FC1A-0D88-4D1B-81A9-89A11443776F}" srcOrd="0" destOrd="0" presId="urn:microsoft.com/office/officeart/2005/8/layout/process2"/>
    <dgm:cxn modelId="{320FC9FA-540D-4140-95D8-C0A6CFC02A2B}" type="presParOf" srcId="{5727FC1A-0D88-4D1B-81A9-89A11443776F}" destId="{CC7649B5-59B0-4516-8754-9704D5D569EB}" srcOrd="0" destOrd="0" presId="urn:microsoft.com/office/officeart/2005/8/layout/process2"/>
    <dgm:cxn modelId="{1C799F07-408D-4F44-9616-BCEF5E20F794}" type="presOf" srcId="{2CDD5873-54AD-41A5-998F-D7935FEAF4CF}" destId="{CC7649B5-59B0-4516-8754-9704D5D569EB}" srcOrd="0" destOrd="0" presId="urn:microsoft.com/office/officeart/2005/8/layout/process2"/>
    <dgm:cxn modelId="{BB3366AC-38BA-470D-B64A-4ABDDE8DB1FA}" type="presParOf" srcId="{5727FC1A-0D88-4D1B-81A9-89A11443776F}" destId="{72D82F26-C199-41F0-BB7E-3E268103E12A}" srcOrd="1" destOrd="0" presId="urn:microsoft.com/office/officeart/2005/8/layout/process2"/>
    <dgm:cxn modelId="{38F43304-8543-4F65-AF85-AF261F9F4572}" type="presOf" srcId="{DFF10AF2-F8C5-44D7-89F3-C62DEA6B389F}" destId="{72D82F26-C199-41F0-BB7E-3E268103E12A}" srcOrd="0" destOrd="0" presId="urn:microsoft.com/office/officeart/2005/8/layout/process2"/>
    <dgm:cxn modelId="{681A2E9B-BBCA-48D7-9393-1C8CD0BF6160}" type="presParOf" srcId="{72D82F26-C199-41F0-BB7E-3E268103E12A}" destId="{BF01D6B2-A26A-49AB-954D-4A3998616A60}" srcOrd="0" destOrd="0" presId="urn:microsoft.com/office/officeart/2005/8/layout/process2"/>
    <dgm:cxn modelId="{040EA17C-62CE-4E1F-B2B1-DF8403806BA5}" type="presOf" srcId="{DFF10AF2-F8C5-44D7-89F3-C62DEA6B389F}" destId="{BF01D6B2-A26A-49AB-954D-4A3998616A60}" srcOrd="1" destOrd="0" presId="urn:microsoft.com/office/officeart/2005/8/layout/process2"/>
    <dgm:cxn modelId="{D35505BF-DD87-4A59-8BB2-29EB20B2BEC0}" type="presParOf" srcId="{5727FC1A-0D88-4D1B-81A9-89A11443776F}" destId="{61FD880F-72B9-4A81-8B1D-20D70718FF4E}" srcOrd="2" destOrd="0" presId="urn:microsoft.com/office/officeart/2005/8/layout/process2"/>
    <dgm:cxn modelId="{FF8570CE-BA0B-4EC1-8D21-006EE2AB35F0}" type="presOf" srcId="{EEE5A57B-EFE8-45DF-AE36-4A422F62C548}" destId="{61FD880F-72B9-4A81-8B1D-20D70718FF4E}" srcOrd="0" destOrd="0" presId="urn:microsoft.com/office/officeart/2005/8/layout/process2"/>
    <dgm:cxn modelId="{904751EF-1A70-4C85-99AE-A3187F5C9D37}" type="presParOf" srcId="{5727FC1A-0D88-4D1B-81A9-89A11443776F}" destId="{D7D91011-5465-44F2-B7E5-72EA17476499}" srcOrd="3" destOrd="0" presId="urn:microsoft.com/office/officeart/2005/8/layout/process2"/>
    <dgm:cxn modelId="{34D85AB1-57D4-4D82-B427-BB0F20D743FA}" type="presOf" srcId="{1EA7CD77-E2E8-405F-BF46-C999C1127859}" destId="{D7D91011-5465-44F2-B7E5-72EA17476499}" srcOrd="0" destOrd="0" presId="urn:microsoft.com/office/officeart/2005/8/layout/process2"/>
    <dgm:cxn modelId="{87B09683-6425-4650-AE6D-B81BDDB9C09F}" type="presParOf" srcId="{D7D91011-5465-44F2-B7E5-72EA17476499}" destId="{240237D4-B4B5-4B9D-9B3B-BA526ED11240}" srcOrd="0" destOrd="0" presId="urn:microsoft.com/office/officeart/2005/8/layout/process2"/>
    <dgm:cxn modelId="{0629CE64-EC1A-4427-B540-683C1D1BFA0F}" type="presOf" srcId="{1EA7CD77-E2E8-405F-BF46-C999C1127859}" destId="{240237D4-B4B5-4B9D-9B3B-BA526ED11240}" srcOrd="1" destOrd="0" presId="urn:microsoft.com/office/officeart/2005/8/layout/process2"/>
    <dgm:cxn modelId="{FCAEE945-BE6F-443F-A20D-E1B07D83D60E}" type="presParOf" srcId="{5727FC1A-0D88-4D1B-81A9-89A11443776F}" destId="{E1D15BC4-6A17-46CD-9D03-A7A6B5FE4819}" srcOrd="4" destOrd="0" presId="urn:microsoft.com/office/officeart/2005/8/layout/process2"/>
    <dgm:cxn modelId="{5DB410CA-C5CB-4FE6-9231-465ADE424D6D}" type="presOf" srcId="{0AB18518-B770-4CA8-93BB-8D48420DA1FA}" destId="{E1D15BC4-6A17-46CD-9D03-A7A6B5FE4819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main"/>
    </a:ext>
  </dgm:extLst>
</dgm:dataModel>
</file>

<file path=ppt/diagrams/data3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5B4A313D-2EAA-47CF-B07F-B1801BEA1FA1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1820F3E-1F20-4964-BCC4-78856F5D6173}" type="parTrans" cxnId="{C74AB0EF-4062-4282-8F47-235E47C45A2C}">
      <dgm:prSet/>
      <dgm:spPr/>
      <dgm:t>
        <a:bodyPr/>
        <a:lstStyle/>
        <a:p>
          <a:endParaRPr lang="ru-RU"/>
        </a:p>
      </dgm:t>
    </dgm:pt>
    <dgm:pt modelId="{8F230ED6-239F-4405-99C3-9E4D4FC36875}">
      <dgm:prSet phldrT="[Текст]"/>
      <dgm:spPr/>
      <dgm:t>
        <a:bodyPr/>
        <a:lstStyle/>
        <a:p>
          <a:r>
            <a:rPr lang="ru-RU"/>
            <a:t>Индивидуальное развитие ребенка</a:t>
          </a:r>
        </a:p>
      </dgm:t>
    </dgm:pt>
    <dgm:pt modelId="{C88C4B3E-94FD-4210-8AC0-CC2F89A4B9EB}" type="sibTrans" cxnId="{C74AB0EF-4062-4282-8F47-235E47C45A2C}">
      <dgm:prSet/>
      <dgm:spPr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27000" r="-27000"/>
          </a:stretch>
        </a:blipFill>
      </dgm:spPr>
      <dgm:t>
        <a:bodyPr/>
        <a:lstStyle/>
        <a:p>
          <a:endParaRPr lang="ru-RU"/>
        </a:p>
      </dgm:t>
    </dgm:pt>
    <dgm:pt modelId="{AC6CDEEB-74A5-483A-B42A-A99C200F5EAC}" type="parTrans" cxnId="{9A370090-CE34-43CF-90A7-154BFE5287C5}">
      <dgm:prSet/>
      <dgm:spPr/>
      <dgm:t>
        <a:bodyPr/>
        <a:lstStyle/>
        <a:p>
          <a:endParaRPr lang="ru-RU"/>
        </a:p>
      </dgm:t>
    </dgm:pt>
    <dgm:pt modelId="{8A43C507-D831-4168-B048-31D150887DDA}">
      <dgm:prSet phldrT="[Текст]"/>
      <dgm:spPr/>
      <dgm:t>
        <a:bodyPr/>
        <a:lstStyle/>
        <a:p>
          <a:r>
            <a:rPr lang="ru-RU"/>
            <a:t>Помощь в реализации интересов и устремлений</a:t>
          </a:r>
        </a:p>
      </dgm:t>
    </dgm:pt>
    <dgm:pt modelId="{AA30FBFB-AA2D-44B8-B3AA-B14C672C37B3}" type="sibTrans" cxnId="{9A370090-CE34-43CF-90A7-154BFE5287C5}">
      <dgm:prSet/>
      <dgm:sp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7D456645-0546-4FAC-89AE-25824287C19D}" type="parTrans" cxnId="{D1DBFCA2-C6DA-4E00-92AA-87066F5C182E}">
      <dgm:prSet/>
      <dgm:spPr/>
      <dgm:t>
        <a:bodyPr/>
        <a:lstStyle/>
        <a:p>
          <a:endParaRPr lang="ru-RU"/>
        </a:p>
      </dgm:t>
    </dgm:pt>
    <dgm:pt modelId="{BE8EC675-0DF8-4AE3-B4A8-E94AD41EB13B}">
      <dgm:prSet phldrT="[Текст]"/>
      <dgm:spPr/>
      <dgm:t>
        <a:bodyPr/>
        <a:lstStyle/>
        <a:p>
          <a:r>
            <a:rPr lang="ru-RU"/>
            <a:t>Работа в команде, сплочение коллектива</a:t>
          </a:r>
        </a:p>
      </dgm:t>
    </dgm:pt>
    <dgm:pt modelId="{4F756854-0D94-4990-8093-E8BCFB6B8423}" type="sibTrans" cxnId="{D1DBFCA2-C6DA-4E00-92AA-87066F5C182E}">
      <dgm:prSet/>
      <dgm:spPr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FFEF3246-D38A-4385-978F-8747A24D4093}" type="pres">
      <dgm:prSet presAssocID="{5B4A313D-2EAA-47CF-B07F-B1801BEA1FA1}" presName="Name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781D6B5-8622-4C23-8F48-0EC75AF0BADF}" type="pres">
      <dgm:prSet presAssocID="{5B4A313D-2EAA-47CF-B07F-B1801BEA1FA1}" presName="dot1" presStyleLbl="alignNode1" presStyleCnt="12"/>
      <dgm:spPr/>
      <dgm:t>
        <a:bodyPr/>
        <a:lstStyle/>
        <a:p/>
      </dgm:t>
    </dgm:pt>
    <dgm:pt modelId="{0B1D10DB-7C49-494D-9E75-196669DBE02E}" type="pres">
      <dgm:prSet presAssocID="{5B4A313D-2EAA-47CF-B07F-B1801BEA1FA1}" presName="dot2" presStyleLbl="alignNode1" presStyleIdx="1" presStyleCnt="12"/>
      <dgm:spPr/>
      <dgm:t>
        <a:bodyPr/>
        <a:lstStyle/>
        <a:p/>
      </dgm:t>
    </dgm:pt>
    <dgm:pt modelId="{1BFC3A6A-694C-47BA-8FF7-87A9D28C9695}" type="pres">
      <dgm:prSet presAssocID="{5B4A313D-2EAA-47CF-B07F-B1801BEA1FA1}" presName="dot3" presStyleLbl="alignNode1" presStyleIdx="2" presStyleCnt="12"/>
      <dgm:spPr/>
      <dgm:t>
        <a:bodyPr/>
        <a:lstStyle/>
        <a:p/>
      </dgm:t>
    </dgm:pt>
    <dgm:pt modelId="{594B46F7-D29D-43EF-B851-A22AE4CF4B47}" type="pres">
      <dgm:prSet presAssocID="{5B4A313D-2EAA-47CF-B07F-B1801BEA1FA1}" presName="dot4" presStyleLbl="alignNode1" presStyleIdx="3" presStyleCnt="12"/>
      <dgm:spPr/>
      <dgm:t>
        <a:bodyPr/>
        <a:lstStyle/>
        <a:p/>
      </dgm:t>
    </dgm:pt>
    <dgm:pt modelId="{07DD8657-D0E7-4265-A819-B920B9AFCE08}" type="pres">
      <dgm:prSet presAssocID="{5B4A313D-2EAA-47CF-B07F-B1801BEA1FA1}" presName="dot5" presStyleLbl="alignNode1" presStyleIdx="4" presStyleCnt="12"/>
      <dgm:spPr/>
      <dgm:t>
        <a:bodyPr/>
        <a:lstStyle/>
        <a:p/>
      </dgm:t>
    </dgm:pt>
    <dgm:pt modelId="{26107858-DDB3-421A-81AF-ED627D542B87}" type="pres">
      <dgm:prSet presAssocID="{5B4A313D-2EAA-47CF-B07F-B1801BEA1FA1}" presName="dotArrow1" presStyleLbl="alignNode1" presStyleIdx="5" presStyleCnt="12"/>
      <dgm:spPr/>
      <dgm:t>
        <a:bodyPr/>
        <a:lstStyle/>
        <a:p/>
      </dgm:t>
    </dgm:pt>
    <dgm:pt modelId="{51E161F6-133A-4EE4-8235-37F348845D7A}" type="pres">
      <dgm:prSet presAssocID="{5B4A313D-2EAA-47CF-B07F-B1801BEA1FA1}" presName="dotArrow2" presStyleLbl="alignNode1" presStyleIdx="6" presStyleCnt="12"/>
      <dgm:spPr/>
      <dgm:t>
        <a:bodyPr/>
        <a:lstStyle/>
        <a:p/>
      </dgm:t>
    </dgm:pt>
    <dgm:pt modelId="{1B29F7B7-8CE3-4790-80A5-252C10129BA0}" type="pres">
      <dgm:prSet presAssocID="{5B4A313D-2EAA-47CF-B07F-B1801BEA1FA1}" presName="dotArrow3" presStyleLbl="alignNode1" presStyleIdx="7" presStyleCnt="12"/>
      <dgm:spPr/>
      <dgm:t>
        <a:bodyPr/>
        <a:lstStyle/>
        <a:p/>
      </dgm:t>
    </dgm:pt>
    <dgm:pt modelId="{3193C8FA-01CD-4456-836E-18AC6625EFED}" type="pres">
      <dgm:prSet presAssocID="{5B4A313D-2EAA-47CF-B07F-B1801BEA1FA1}" presName="dotArrow4" presStyleLbl="alignNode1" presStyleIdx="8" presStyleCnt="12"/>
      <dgm:spPr/>
      <dgm:t>
        <a:bodyPr/>
        <a:lstStyle/>
        <a:p/>
      </dgm:t>
    </dgm:pt>
    <dgm:pt modelId="{43C23EC9-FBEE-46A2-999F-628D72782926}" type="pres">
      <dgm:prSet presAssocID="{5B4A313D-2EAA-47CF-B07F-B1801BEA1FA1}" presName="dotArrow5" presStyleLbl="alignNode1" presStyleIdx="9" presStyleCnt="12"/>
      <dgm:spPr/>
      <dgm:t>
        <a:bodyPr/>
        <a:lstStyle/>
        <a:p/>
      </dgm:t>
    </dgm:pt>
    <dgm:pt modelId="{20F33D10-8AB8-4FB0-BD98-A045B8E3EDF0}" type="pres">
      <dgm:prSet presAssocID="{5B4A313D-2EAA-47CF-B07F-B1801BEA1FA1}" presName="dotArrow6" presStyleLbl="alignNode1" presStyleIdx="10" presStyleCnt="12"/>
      <dgm:spPr/>
      <dgm:t>
        <a:bodyPr/>
        <a:lstStyle/>
        <a:p/>
      </dgm:t>
    </dgm:pt>
    <dgm:pt modelId="{EF90D003-15E1-429F-BC00-C1FF5C596D94}" type="pres">
      <dgm:prSet presAssocID="{5B4A313D-2EAA-47CF-B07F-B1801BEA1FA1}" presName="dotArrow7" presStyleLbl="alignNode1" presStyleIdx="11" presStyleCnt="12"/>
      <dgm:spPr/>
      <dgm:t>
        <a:bodyPr/>
        <a:lstStyle/>
        <a:p/>
      </dgm:t>
    </dgm:pt>
    <dgm:pt modelId="{AB9A67A9-7510-4343-BC87-E0E496FE71F8}" type="pres">
      <dgm:prSet presAssocID="{8F230ED6-239F-4405-99C3-9E4D4FC36875}" presName="parTx1" presStyleLbl="node1" presStyleCnt="3"/>
      <dgm:spPr/>
      <dgm:t>
        <a:bodyPr/>
        <a:lstStyle/>
        <a:p>
          <a:endParaRPr lang="ru-RU"/>
        </a:p>
      </dgm:t>
    </dgm:pt>
    <dgm:pt modelId="{D37C3F35-6A68-44D7-BF96-DAF2720ACF29}" type="pres">
      <dgm:prSet presAssocID="{C88C4B3E-94FD-4210-8AC0-CC2F89A4B9EB}" presName="picture1"/>
      <dgm:spPr/>
      <dgm:t>
        <a:bodyPr/>
        <a:lstStyle/>
        <a:p/>
      </dgm:t>
    </dgm:pt>
    <dgm:pt modelId="{7FE0E130-DBA7-4000-B996-ACBA96388790}" type="pres">
      <dgm:prSet presAssocID="{C88C4B3E-94FD-4210-8AC0-CC2F89A4B9EB}" presName="imageRepeatNode" presStyleLbl="fgImgPlace1" presStyleCnt="3"/>
      <dgm:spPr/>
      <dgm:t>
        <a:bodyPr/>
        <a:lstStyle/>
        <a:p>
          <a:endParaRPr lang="ru-RU"/>
        </a:p>
      </dgm:t>
    </dgm:pt>
    <dgm:pt modelId="{2F7B373E-3F3C-403D-B1B8-8C4896E1C438}" type="pres">
      <dgm:prSet presAssocID="{8A43C507-D831-4168-B048-31D150887DDA}" presName="parTx2" presStyleLbl="node1" presStyleIdx="1" presStyleCnt="3"/>
      <dgm:spPr/>
      <dgm:t>
        <a:bodyPr/>
        <a:lstStyle/>
        <a:p>
          <a:endParaRPr lang="ru-RU"/>
        </a:p>
      </dgm:t>
    </dgm:pt>
    <dgm:pt modelId="{AEB35C8E-1377-4144-A307-84BDE99B2F47}" type="pres">
      <dgm:prSet presAssocID="{AA30FBFB-AA2D-44B8-B3AA-B14C672C37B3}" presName="picture2"/>
      <dgm:spPr/>
      <dgm:t>
        <a:bodyPr/>
        <a:lstStyle/>
        <a:p/>
      </dgm:t>
    </dgm:pt>
    <dgm:pt modelId="{8D254330-874A-4050-BA0F-4BAE42F68BAE}" type="pres">
      <dgm:prSet presAssocID="{AA30FBFB-AA2D-44B8-B3AA-B14C672C37B3}" presName="imageRepeatNode" presStyleLbl="fgImgPlace1" presStyleIdx="1" presStyleCnt="3"/>
      <dgm:spPr/>
      <dgm:t>
        <a:bodyPr/>
        <a:lstStyle/>
        <a:p>
          <a:endParaRPr lang="ru-RU"/>
        </a:p>
      </dgm:t>
    </dgm:pt>
    <dgm:pt modelId="{DFC4EEFC-91B8-40AE-BB5A-E7402E106DF6}" type="pres">
      <dgm:prSet presAssocID="{BE8EC675-0DF8-4AE3-B4A8-E94AD41EB13B}" presName="parTx3" presStyleLbl="node1" presStyleIdx="2" presStyleCnt="3"/>
      <dgm:spPr/>
      <dgm:t>
        <a:bodyPr/>
        <a:lstStyle/>
        <a:p>
          <a:endParaRPr lang="ru-RU"/>
        </a:p>
      </dgm:t>
    </dgm:pt>
    <dgm:pt modelId="{FF8C94D0-3EBF-4203-9D8F-71793488961F}" type="pres">
      <dgm:prSet presAssocID="{4F756854-0D94-4990-8093-E8BCFB6B8423}" presName="picture3"/>
      <dgm:spPr/>
      <dgm:t>
        <a:bodyPr/>
        <a:lstStyle/>
        <a:p/>
      </dgm:t>
    </dgm:pt>
    <dgm:pt modelId="{78035523-0764-4FD5-97C4-A24B59CC4D12}" type="pres">
      <dgm:prSet presAssocID="{4F756854-0D94-4990-8093-E8BCFB6B8423}" presName="imageRepeatNode" presStyleLbl="fgImgPlace1" presStyleIdx="2" presStyleCnt="3"/>
      <dgm:spPr/>
      <dgm:t>
        <a:bodyPr/>
        <a:lstStyle/>
        <a:p>
          <a:endParaRPr lang="ru-RU"/>
        </a:p>
      </dgm:t>
    </dgm:pt>
  </dgm:ptLst>
  <dgm:cxnLst>
    <dgm:cxn modelId="{C74AB0EF-4062-4282-8F47-235E47C45A2C}" srcId="{5B4A313D-2EAA-47CF-B07F-B1801BEA1FA1}" destId="{8F230ED6-239F-4405-99C3-9E4D4FC36875}" srcOrd="0" destOrd="0" parTransId="{B1820F3E-1F20-4964-BCC4-78856F5D6173}" sibTransId="{C88C4B3E-94FD-4210-8AC0-CC2F89A4B9EB}"/>
    <dgm:cxn modelId="{9A370090-CE34-43CF-90A7-154BFE5287C5}" srcId="{5B4A313D-2EAA-47CF-B07F-B1801BEA1FA1}" destId="{8A43C507-D831-4168-B048-31D150887DDA}" srcOrd="1" destOrd="0" parTransId="{AC6CDEEB-74A5-483A-B42A-A99C200F5EAC}" sibTransId="{AA30FBFB-AA2D-44B8-B3AA-B14C672C37B3}"/>
    <dgm:cxn modelId="{D1DBFCA2-C6DA-4E00-92AA-87066F5C182E}" srcId="{5B4A313D-2EAA-47CF-B07F-B1801BEA1FA1}" destId="{BE8EC675-0DF8-4AE3-B4A8-E94AD41EB13B}" srcOrd="2" destOrd="0" parTransId="{7D456645-0546-4FAC-89AE-25824287C19D}" sibTransId="{4F756854-0D94-4990-8093-E8BCFB6B8423}"/>
    <dgm:cxn modelId="{F952808E-5B25-4397-AC1B-3E72A788BEEE}" type="presOf" srcId="{5B4A313D-2EAA-47CF-B07F-B1801BEA1FA1}" destId="{FFEF3246-D38A-4385-978F-8747A24D4093}" srcOrd="0" destOrd="0" presId="urn:microsoft.com/office/officeart/2008/layout/AscendingPictureAccentProcess"/>
    <dgm:cxn modelId="{7199FD42-2E4D-4B75-87DD-FB7B3FE132B2}" type="presParOf" srcId="{FFEF3246-D38A-4385-978F-8747A24D4093}" destId="{2781D6B5-8622-4C23-8F48-0EC75AF0BADF}" srcOrd="0" destOrd="0" presId="urn:microsoft.com/office/officeart/2008/layout/AscendingPictureAccentProcess"/>
    <dgm:cxn modelId="{C34336C8-9707-4AF6-8647-ECBC5F042AB9}" type="presParOf" srcId="{FFEF3246-D38A-4385-978F-8747A24D4093}" destId="{0B1D10DB-7C49-494D-9E75-196669DBE02E}" srcOrd="1" destOrd="0" presId="urn:microsoft.com/office/officeart/2008/layout/AscendingPictureAccentProcess"/>
    <dgm:cxn modelId="{F0204ED4-7AAC-4222-AB9C-518F1A496236}" type="presParOf" srcId="{FFEF3246-D38A-4385-978F-8747A24D4093}" destId="{1BFC3A6A-694C-47BA-8FF7-87A9D28C9695}" srcOrd="2" destOrd="0" presId="urn:microsoft.com/office/officeart/2008/layout/AscendingPictureAccentProcess"/>
    <dgm:cxn modelId="{2784DDB8-5BBF-48D9-A4EF-AF7062BB3649}" type="presParOf" srcId="{FFEF3246-D38A-4385-978F-8747A24D4093}" destId="{594B46F7-D29D-43EF-B851-A22AE4CF4B47}" srcOrd="3" destOrd="0" presId="urn:microsoft.com/office/officeart/2008/layout/AscendingPictureAccentProcess"/>
    <dgm:cxn modelId="{00014859-99BF-482F-A8D5-BA9C683FBF1B}" type="presParOf" srcId="{FFEF3246-D38A-4385-978F-8747A24D4093}" destId="{07DD8657-D0E7-4265-A819-B920B9AFCE08}" srcOrd="4" destOrd="0" presId="urn:microsoft.com/office/officeart/2008/layout/AscendingPictureAccentProcess"/>
    <dgm:cxn modelId="{AB005266-F79F-4CEA-B958-89E248A01B40}" type="presParOf" srcId="{FFEF3246-D38A-4385-978F-8747A24D4093}" destId="{26107858-DDB3-421A-81AF-ED627D542B87}" srcOrd="5" destOrd="0" presId="urn:microsoft.com/office/officeart/2008/layout/AscendingPictureAccentProcess"/>
    <dgm:cxn modelId="{D21D6975-1619-43DE-870E-DE29AA221A68}" type="presParOf" srcId="{FFEF3246-D38A-4385-978F-8747A24D4093}" destId="{51E161F6-133A-4EE4-8235-37F348845D7A}" srcOrd="6" destOrd="0" presId="urn:microsoft.com/office/officeart/2008/layout/AscendingPictureAccentProcess"/>
    <dgm:cxn modelId="{0FC5EC84-E61A-444D-A68C-26CB43B22EB5}" type="presParOf" srcId="{FFEF3246-D38A-4385-978F-8747A24D4093}" destId="{1B29F7B7-8CE3-4790-80A5-252C10129BA0}" srcOrd="7" destOrd="0" presId="urn:microsoft.com/office/officeart/2008/layout/AscendingPictureAccentProcess"/>
    <dgm:cxn modelId="{2256D13E-C62D-4F67-9EF9-8B7C78924033}" type="presParOf" srcId="{FFEF3246-D38A-4385-978F-8747A24D4093}" destId="{3193C8FA-01CD-4456-836E-18AC6625EFED}" srcOrd="8" destOrd="0" presId="urn:microsoft.com/office/officeart/2008/layout/AscendingPictureAccentProcess"/>
    <dgm:cxn modelId="{B9C7E904-9D45-4FCD-982E-64663ECA906C}" type="presParOf" srcId="{FFEF3246-D38A-4385-978F-8747A24D4093}" destId="{43C23EC9-FBEE-46A2-999F-628D72782926}" srcOrd="9" destOrd="0" presId="urn:microsoft.com/office/officeart/2008/layout/AscendingPictureAccentProcess"/>
    <dgm:cxn modelId="{6C00CAF3-BF0A-4E00-8049-0601B8F3A9F0}" type="presParOf" srcId="{FFEF3246-D38A-4385-978F-8747A24D4093}" destId="{20F33D10-8AB8-4FB0-BD98-A045B8E3EDF0}" srcOrd="10" destOrd="0" presId="urn:microsoft.com/office/officeart/2008/layout/AscendingPictureAccentProcess"/>
    <dgm:cxn modelId="{0A73E1BD-541A-4D9E-B925-02547671BBC9}" type="presParOf" srcId="{FFEF3246-D38A-4385-978F-8747A24D4093}" destId="{EF90D003-15E1-429F-BC00-C1FF5C596D94}" srcOrd="11" destOrd="0" presId="urn:microsoft.com/office/officeart/2008/layout/AscendingPictureAccentProcess"/>
    <dgm:cxn modelId="{DA09F332-79B4-449D-8C2A-EABCE665F350}" type="presParOf" srcId="{FFEF3246-D38A-4385-978F-8747A24D4093}" destId="{AB9A67A9-7510-4343-BC87-E0E496FE71F8}" srcOrd="12" destOrd="0" presId="urn:microsoft.com/office/officeart/2008/layout/AscendingPictureAccentProcess"/>
    <dgm:cxn modelId="{3BD9F79B-CC35-4FA8-B533-526CD41497EB}" type="presOf" srcId="{8F230ED6-239F-4405-99C3-9E4D4FC36875}" destId="{AB9A67A9-7510-4343-BC87-E0E496FE71F8}" srcOrd="0" destOrd="0" presId="urn:microsoft.com/office/officeart/2008/layout/AscendingPictureAccentProcess"/>
    <dgm:cxn modelId="{BE316823-69C3-4BDB-92D7-83EBE8E11552}" type="presParOf" srcId="{FFEF3246-D38A-4385-978F-8747A24D4093}" destId="{D37C3F35-6A68-44D7-BF96-DAF2720ACF29}" srcOrd="13" destOrd="0" presId="urn:microsoft.com/office/officeart/2008/layout/AscendingPictureAccentProcess"/>
    <dgm:cxn modelId="{D6C004FE-F653-44B3-B1C0-A36E58094B6E}" type="presParOf" srcId="{D37C3F35-6A68-44D7-BF96-DAF2720ACF29}" destId="{7FE0E130-DBA7-4000-B996-ACBA96388790}" srcOrd="0" destOrd="0" presId="urn:microsoft.com/office/officeart/2008/layout/AscendingPictureAccentProcess"/>
    <dgm:cxn modelId="{70319059-8AF9-4F51-997C-0FAB74ADF5BE}" type="presOf" srcId="{C88C4B3E-94FD-4210-8AC0-CC2F89A4B9EB}" destId="{7FE0E130-DBA7-4000-B996-ACBA96388790}" srcOrd="0" destOrd="0" presId="urn:microsoft.com/office/officeart/2008/layout/AscendingPictureAccentProcess"/>
    <dgm:cxn modelId="{040B091F-AE92-4246-9C92-0E2422DD9889}" type="presParOf" srcId="{FFEF3246-D38A-4385-978F-8747A24D4093}" destId="{2F7B373E-3F3C-403D-B1B8-8C4896E1C438}" srcOrd="14" destOrd="0" presId="urn:microsoft.com/office/officeart/2008/layout/AscendingPictureAccentProcess"/>
    <dgm:cxn modelId="{8DA2DD1D-8289-4B0D-A973-CE50FA03892A}" type="presOf" srcId="{8A43C507-D831-4168-B048-31D150887DDA}" destId="{2F7B373E-3F3C-403D-B1B8-8C4896E1C438}" srcOrd="0" destOrd="0" presId="urn:microsoft.com/office/officeart/2008/layout/AscendingPictureAccentProcess"/>
    <dgm:cxn modelId="{6D066383-2AD4-4FDA-B246-5F277171347A}" type="presParOf" srcId="{FFEF3246-D38A-4385-978F-8747A24D4093}" destId="{AEB35C8E-1377-4144-A307-84BDE99B2F47}" srcOrd="15" destOrd="0" presId="urn:microsoft.com/office/officeart/2008/layout/AscendingPictureAccentProcess"/>
    <dgm:cxn modelId="{F40C80BE-E433-4764-A875-FEE11B4E089E}" type="presParOf" srcId="{AEB35C8E-1377-4144-A307-84BDE99B2F47}" destId="{8D254330-874A-4050-BA0F-4BAE42F68BAE}" srcOrd="0" destOrd="0" presId="urn:microsoft.com/office/officeart/2008/layout/AscendingPictureAccentProcess"/>
    <dgm:cxn modelId="{6D4B82E0-C105-41ED-A725-D1486E3EF564}" type="presOf" srcId="{AA30FBFB-AA2D-44B8-B3AA-B14C672C37B3}" destId="{8D254330-874A-4050-BA0F-4BAE42F68BAE}" srcOrd="0" destOrd="0" presId="urn:microsoft.com/office/officeart/2008/layout/AscendingPictureAccentProcess"/>
    <dgm:cxn modelId="{F8F28F9D-B777-4A89-A1C8-E1BC24654BC5}" type="presParOf" srcId="{FFEF3246-D38A-4385-978F-8747A24D4093}" destId="{DFC4EEFC-91B8-40AE-BB5A-E7402E106DF6}" srcOrd="16" destOrd="0" presId="urn:microsoft.com/office/officeart/2008/layout/AscendingPictureAccentProcess"/>
    <dgm:cxn modelId="{DA1D7CB6-A623-4F69-9AC8-473B6E0F1429}" type="presOf" srcId="{BE8EC675-0DF8-4AE3-B4A8-E94AD41EB13B}" destId="{DFC4EEFC-91B8-40AE-BB5A-E7402E106DF6}" srcOrd="0" destOrd="0" presId="urn:microsoft.com/office/officeart/2008/layout/AscendingPictureAccentProcess"/>
    <dgm:cxn modelId="{EEA4BC13-F5D9-4AD9-A534-AC5D550AFF6F}" type="presParOf" srcId="{FFEF3246-D38A-4385-978F-8747A24D4093}" destId="{FF8C94D0-3EBF-4203-9D8F-71793488961F}" srcOrd="17" destOrd="0" presId="urn:microsoft.com/office/officeart/2008/layout/AscendingPictureAccentProcess"/>
    <dgm:cxn modelId="{83C02E11-D28C-4DCF-9721-55ABF54CA7D8}" type="presParOf" srcId="{FF8C94D0-3EBF-4203-9D8F-71793488961F}" destId="{78035523-0764-4FD5-97C4-A24B59CC4D12}" srcOrd="0" destOrd="0" presId="urn:microsoft.com/office/officeart/2008/layout/AscendingPictureAccentProcess"/>
    <dgm:cxn modelId="{289C58C6-0704-4929-AE86-DC4FE32968C8}" type="presOf" srcId="{4F756854-0D94-4990-8093-E8BCFB6B8423}" destId="{78035523-0764-4FD5-97C4-A24B59CC4D12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main"/>
    </a:ext>
  </dgm:extLst>
</dgm:dataModel>
</file>

<file path=ppt/diagrams/data4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C4309E4F-1F1D-4A85-B5D6-B6B36E858F75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/>
      </dgm:t>
    </dgm:pt>
    <dgm:pt modelId="{31E83461-AE59-44D6-B868-0CFE4235E8D1}" type="parTrans" cxnId="{433F81E9-263E-4F73-A323-55B4EFB74019}">
      <dgm:prSet/>
      <dgm:spPr/>
      <dgm:t>
        <a:bodyPr/>
        <a:lstStyle/>
        <a:p>
          <a:endParaRPr lang="ru-RU"/>
        </a:p>
      </dgm:t>
    </dgm:pt>
    <dgm:pt modelId="{DE828069-0F28-4384-ABF8-850829EE143F}">
      <dgm:prSet phldrT="[Текст]"/>
      <dgm:spPr/>
      <dgm:t>
        <a:bodyPr/>
        <a:lstStyle/>
        <a:p>
          <a:r>
            <a:rPr lang="ru-RU"/>
            <a:t>Семья</a:t>
          </a:r>
        </a:p>
      </dgm:t>
    </dgm:pt>
    <dgm:pt modelId="{1867A065-359C-447F-B554-62880DD01C38}" type="sibTrans" cxnId="{433F81E9-263E-4F73-A323-55B4EFB74019}">
      <dgm:prSet/>
      <dgm:spPr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30000" r="-30000"/>
          </a:stretch>
        </a:blipFill>
      </dgm:spPr>
      <dgm:t>
        <a:bodyPr/>
        <a:lstStyle/>
        <a:p>
          <a:endParaRPr lang="ru-RU"/>
        </a:p>
      </dgm:t>
    </dgm:pt>
    <dgm:pt modelId="{C55954AB-73E0-41DB-AC0F-E019D70862AC}" type="parTrans" cxnId="{8AA3D247-618E-4F41-AE64-46057EAF7EEC}">
      <dgm:prSet/>
      <dgm:spPr/>
      <dgm:t>
        <a:bodyPr/>
        <a:lstStyle/>
        <a:p>
          <a:endParaRPr lang="ru-RU"/>
        </a:p>
      </dgm:t>
    </dgm:pt>
    <dgm:pt modelId="{77FF66C3-92A4-4C96-AA81-93B8902541FB}">
      <dgm:prSet phldrT="[Текст]"/>
      <dgm:spPr/>
      <dgm:t>
        <a:bodyPr/>
        <a:lstStyle/>
        <a:p>
          <a:r>
            <a:rPr lang="ru-RU"/>
            <a:t>Школа</a:t>
          </a:r>
        </a:p>
      </dgm:t>
    </dgm:pt>
    <dgm:pt modelId="{5A4373EC-9A8D-4669-9EAB-E01B21D66421}" type="sibTrans" cxnId="{8AA3D247-618E-4F41-AE64-46057EAF7EEC}">
      <dgm:prSet/>
      <dgm:sp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69000" r="-69000"/>
          </a:stretch>
        </a:blipFill>
      </dgm:spPr>
      <dgm:t>
        <a:bodyPr/>
        <a:lstStyle/>
        <a:p>
          <a:endParaRPr lang="ru-RU"/>
        </a:p>
      </dgm:t>
    </dgm:pt>
    <dgm:pt modelId="{1124B267-752F-427C-B64C-A9E71ED2BB17}" type="pres">
      <dgm:prSet presAssocID="{C4309E4F-1F1D-4A85-B5D6-B6B36E858F75}" presName="Name0">
        <dgm:presLayoutVars>
          <dgm:chMax val="21"/>
          <dgm:chPref val="21"/>
        </dgm:presLayoutVars>
      </dgm:prSet>
      <dgm:spPr/>
      <dgm:t>
        <a:bodyPr/>
        <a:lstStyle/>
        <a:p/>
      </dgm:t>
    </dgm:pt>
    <dgm:pt modelId="{3A8EF4C2-9E05-43BD-971A-54F0C7AD3555}" type="pres">
      <dgm:prSet presAssocID="{DE828069-0F28-4384-ABF8-850829EE143F}" presName="text1"/>
      <dgm:spPr/>
      <dgm:t>
        <a:bodyPr/>
        <a:lstStyle/>
        <a:p/>
      </dgm:t>
    </dgm:pt>
    <dgm:pt modelId="{9E7E9E36-1609-4974-9E26-D0D1FF580437}" type="pres">
      <dgm:prSet presAssocID="{DE828069-0F28-4384-ABF8-850829EE143F}" presName="textRepeatNode" presStyleLbl="alignNode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D4105-8C0F-4EFA-B019-3F6AB05CE8F2}" type="pres">
      <dgm:prSet presAssocID="{DE828069-0F28-4384-ABF8-850829EE143F}" presName="textaccent1"/>
      <dgm:spPr/>
      <dgm:t>
        <a:bodyPr/>
        <a:lstStyle/>
        <a:p/>
      </dgm:t>
    </dgm:pt>
    <dgm:pt modelId="{28F57E72-BA45-4BE5-824B-696CEB56345F}" type="pres">
      <dgm:prSet presAssocID="{DE828069-0F28-4384-ABF8-850829EE143F}" presName="accentRepeatNode" presStyleLbl="solidAlignAcc1" presStyleCnt="4"/>
      <dgm:spPr/>
      <dgm:t>
        <a:bodyPr/>
        <a:lstStyle/>
        <a:p/>
      </dgm:t>
    </dgm:pt>
    <dgm:pt modelId="{E1030C6E-2C4B-4A65-A70A-D3D5664BF18C}" type="pres">
      <dgm:prSet presAssocID="{1867A065-359C-447F-B554-62880DD01C38}" presName="image1"/>
      <dgm:spPr/>
      <dgm:t>
        <a:bodyPr/>
        <a:lstStyle/>
        <a:p/>
      </dgm:t>
    </dgm:pt>
    <dgm:pt modelId="{E2D6E12D-4892-474C-89A6-568FE2ABB084}" type="pres">
      <dgm:prSet presAssocID="{1867A065-359C-447F-B554-62880DD01C38}" presName="imageRepeatNode" presStyleLbl="alignAcc1" presStyleCnt="2"/>
      <dgm:spPr/>
      <dgm:t>
        <a:bodyPr/>
        <a:lstStyle/>
        <a:p>
          <a:endParaRPr lang="ru-RU"/>
        </a:p>
      </dgm:t>
    </dgm:pt>
    <dgm:pt modelId="{58C1D7C2-3633-423D-B38E-5A74F45F025B}" type="pres">
      <dgm:prSet presAssocID="{1867A065-359C-447F-B554-62880DD01C38}" presName="imageaccent1"/>
      <dgm:spPr/>
      <dgm:t>
        <a:bodyPr/>
        <a:lstStyle/>
        <a:p/>
      </dgm:t>
    </dgm:pt>
    <dgm:pt modelId="{85DFCBB6-5BED-49B5-9AE0-C0AC395188D5}" type="pres">
      <dgm:prSet presAssocID="{1867A065-359C-447F-B554-62880DD01C38}" presName="accentRepeatNode" presStyleLbl="solidAlignAcc1" presStyleIdx="1" presStyleCnt="4"/>
      <dgm:spPr/>
      <dgm:t>
        <a:bodyPr/>
        <a:lstStyle/>
        <a:p/>
      </dgm:t>
    </dgm:pt>
    <dgm:pt modelId="{38AEE611-4C5E-49E7-8A02-1B7E56AEAE07}" type="pres">
      <dgm:prSet presAssocID="{77FF66C3-92A4-4C96-AA81-93B8902541FB}" presName="text2"/>
      <dgm:spPr/>
      <dgm:t>
        <a:bodyPr/>
        <a:lstStyle/>
        <a:p/>
      </dgm:t>
    </dgm:pt>
    <dgm:pt modelId="{D4C7B6C7-4117-473D-B345-1B5FDCB062AA}" type="pres">
      <dgm:prSet presAssocID="{77FF66C3-92A4-4C96-AA81-93B8902541FB}" presName="textRepeatNode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A88542-B1E1-4A34-B6AE-42F4C9C8B42B}" type="pres">
      <dgm:prSet presAssocID="{77FF66C3-92A4-4C96-AA81-93B8902541FB}" presName="textaccent2"/>
      <dgm:spPr/>
      <dgm:t>
        <a:bodyPr/>
        <a:lstStyle/>
        <a:p/>
      </dgm:t>
    </dgm:pt>
    <dgm:pt modelId="{021D179E-06A4-4EA0-87B2-B2F51A8DFF40}" type="pres">
      <dgm:prSet presAssocID="{77FF66C3-92A4-4C96-AA81-93B8902541FB}" presName="accentRepeatNode" presStyleLbl="solidAlignAcc1" presStyleIdx="2" presStyleCnt="4"/>
      <dgm:spPr/>
      <dgm:t>
        <a:bodyPr/>
        <a:lstStyle/>
        <a:p/>
      </dgm:t>
    </dgm:pt>
    <dgm:pt modelId="{A7C7BC44-8629-487D-ACDC-33B689999373}" type="pres">
      <dgm:prSet presAssocID="{5A4373EC-9A8D-4669-9EAB-E01B21D66421}" presName="image2"/>
      <dgm:spPr/>
      <dgm:t>
        <a:bodyPr/>
        <a:lstStyle/>
        <a:p/>
      </dgm:t>
    </dgm:pt>
    <dgm:pt modelId="{04C5C27E-2432-40F5-B03C-EF81B9F6DE9A}" type="pres">
      <dgm:prSet presAssocID="{5A4373EC-9A8D-4669-9EAB-E01B21D66421}" presName="imageRepeatNode" presStyleLbl="alignAcc1" presStyleIdx="1" presStyleCnt="2"/>
      <dgm:spPr/>
      <dgm:t>
        <a:bodyPr/>
        <a:lstStyle/>
        <a:p>
          <a:endParaRPr lang="ru-RU"/>
        </a:p>
      </dgm:t>
    </dgm:pt>
    <dgm:pt modelId="{A571967C-E74E-4515-8B94-4F19C4402067}" type="pres">
      <dgm:prSet presAssocID="{5A4373EC-9A8D-4669-9EAB-E01B21D66421}" presName="imageaccent2"/>
      <dgm:spPr/>
      <dgm:t>
        <a:bodyPr/>
        <a:lstStyle/>
        <a:p/>
      </dgm:t>
    </dgm:pt>
    <dgm:pt modelId="{BF7D2A84-0540-4466-B698-44E301AFBFBB}" type="pres">
      <dgm:prSet presAssocID="{5A4373EC-9A8D-4669-9EAB-E01B21D66421}" presName="accentRepeatNode" presStyleLbl="solidAlignAcc1" presStyleIdx="3" presStyleCnt="4"/>
      <dgm:spPr/>
      <dgm:t>
        <a:bodyPr/>
        <a:lstStyle/>
        <a:p/>
      </dgm:t>
    </dgm:pt>
  </dgm:ptLst>
  <dgm:cxnLst>
    <dgm:cxn modelId="{433F81E9-263E-4F73-A323-55B4EFB74019}" srcId="{C4309E4F-1F1D-4A85-B5D6-B6B36E858F75}" destId="{DE828069-0F28-4384-ABF8-850829EE143F}" srcOrd="0" destOrd="0" parTransId="{31E83461-AE59-44D6-B868-0CFE4235E8D1}" sibTransId="{1867A065-359C-447F-B554-62880DD01C38}"/>
    <dgm:cxn modelId="{8AA3D247-618E-4F41-AE64-46057EAF7EEC}" srcId="{C4309E4F-1F1D-4A85-B5D6-B6B36E858F75}" destId="{77FF66C3-92A4-4C96-AA81-93B8902541FB}" srcOrd="1" destOrd="0" parTransId="{C55954AB-73E0-41DB-AC0F-E019D70862AC}" sibTransId="{5A4373EC-9A8D-4669-9EAB-E01B21D66421}"/>
    <dgm:cxn modelId="{88F1E026-B3AA-40A2-BCB7-A21CBA9E4D9D}" type="presOf" srcId="{C4309E4F-1F1D-4A85-B5D6-B6B36E858F75}" destId="{1124B267-752F-427C-B64C-A9E71ED2BB17}" srcOrd="0" destOrd="0" presId="urn:microsoft.com/office/officeart/2008/layout/HexagonCluster"/>
    <dgm:cxn modelId="{A5BA17B4-5486-4BF0-9FD9-69F74E1E3A74}" type="presParOf" srcId="{1124B267-752F-427C-B64C-A9E71ED2BB17}" destId="{3A8EF4C2-9E05-43BD-971A-54F0C7AD3555}" srcOrd="0" destOrd="0" presId="urn:microsoft.com/office/officeart/2008/layout/HexagonCluster"/>
    <dgm:cxn modelId="{4C729FFA-0D1A-400C-A388-A77802442BDA}" type="presParOf" srcId="{3A8EF4C2-9E05-43BD-971A-54F0C7AD3555}" destId="{9E7E9E36-1609-4974-9E26-D0D1FF580437}" srcOrd="0" destOrd="0" presId="urn:microsoft.com/office/officeart/2008/layout/HexagonCluster"/>
    <dgm:cxn modelId="{A78D9858-9CFE-4C37-AE3B-FEEACF9B2793}" type="presOf" srcId="{DE828069-0F28-4384-ABF8-850829EE143F}" destId="{9E7E9E36-1609-4974-9E26-D0D1FF580437}" srcOrd="0" destOrd="0" presId="urn:microsoft.com/office/officeart/2008/layout/HexagonCluster"/>
    <dgm:cxn modelId="{A628CA72-D66F-4859-86C9-F821317FEE3B}" type="presParOf" srcId="{1124B267-752F-427C-B64C-A9E71ED2BB17}" destId="{7A5D4105-8C0F-4EFA-B019-3F6AB05CE8F2}" srcOrd="1" destOrd="0" presId="urn:microsoft.com/office/officeart/2008/layout/HexagonCluster"/>
    <dgm:cxn modelId="{A8E169FD-B598-4695-BD05-220CBB5A3AA0}" type="presParOf" srcId="{7A5D4105-8C0F-4EFA-B019-3F6AB05CE8F2}" destId="{28F57E72-BA45-4BE5-824B-696CEB56345F}" srcOrd="0" destOrd="0" presId="urn:microsoft.com/office/officeart/2008/layout/HexagonCluster"/>
    <dgm:cxn modelId="{4BEB07AB-2BBA-4AA5-85D0-A877CE6FBA48}" type="presParOf" srcId="{1124B267-752F-427C-B64C-A9E71ED2BB17}" destId="{E1030C6E-2C4B-4A65-A70A-D3D5664BF18C}" srcOrd="2" destOrd="0" presId="urn:microsoft.com/office/officeart/2008/layout/HexagonCluster"/>
    <dgm:cxn modelId="{4AE5BF9D-7430-47C9-9768-64996DE98B23}" type="presParOf" srcId="{E1030C6E-2C4B-4A65-A70A-D3D5664BF18C}" destId="{E2D6E12D-4892-474C-89A6-568FE2ABB084}" srcOrd="0" destOrd="0" presId="urn:microsoft.com/office/officeart/2008/layout/HexagonCluster"/>
    <dgm:cxn modelId="{74406B7C-D50A-4536-9D5C-DA5C187D9BB7}" type="presOf" srcId="{1867A065-359C-447F-B554-62880DD01C38}" destId="{E2D6E12D-4892-474C-89A6-568FE2ABB084}" srcOrd="0" destOrd="0" presId="urn:microsoft.com/office/officeart/2008/layout/HexagonCluster"/>
    <dgm:cxn modelId="{4E6CE0E6-002D-4B06-B98E-7C5D609BFC1D}" type="presParOf" srcId="{1124B267-752F-427C-B64C-A9E71ED2BB17}" destId="{58C1D7C2-3633-423D-B38E-5A74F45F025B}" srcOrd="3" destOrd="0" presId="urn:microsoft.com/office/officeart/2008/layout/HexagonCluster"/>
    <dgm:cxn modelId="{F9C8AD18-4EFE-488F-9C32-0E98358DFB1E}" type="presParOf" srcId="{58C1D7C2-3633-423D-B38E-5A74F45F025B}" destId="{85DFCBB6-5BED-49B5-9AE0-C0AC395188D5}" srcOrd="0" destOrd="0" presId="urn:microsoft.com/office/officeart/2008/layout/HexagonCluster"/>
    <dgm:cxn modelId="{5EAD17AA-A466-46DD-AF9F-383D66141E57}" type="presParOf" srcId="{1124B267-752F-427C-B64C-A9E71ED2BB17}" destId="{38AEE611-4C5E-49E7-8A02-1B7E56AEAE07}" srcOrd="4" destOrd="0" presId="urn:microsoft.com/office/officeart/2008/layout/HexagonCluster"/>
    <dgm:cxn modelId="{49A23166-CFEE-469B-ACA5-5521E4C9AEB4}" type="presParOf" srcId="{38AEE611-4C5E-49E7-8A02-1B7E56AEAE07}" destId="{D4C7B6C7-4117-473D-B345-1B5FDCB062AA}" srcOrd="0" destOrd="0" presId="urn:microsoft.com/office/officeart/2008/layout/HexagonCluster"/>
    <dgm:cxn modelId="{137BA69D-06BF-4E7B-A50F-3B3EC5C7DC04}" type="presOf" srcId="{77FF66C3-92A4-4C96-AA81-93B8902541FB}" destId="{D4C7B6C7-4117-473D-B345-1B5FDCB062AA}" srcOrd="0" destOrd="0" presId="urn:microsoft.com/office/officeart/2008/layout/HexagonCluster"/>
    <dgm:cxn modelId="{203BFE91-B3BD-402A-BD66-85122802F51E}" type="presParOf" srcId="{1124B267-752F-427C-B64C-A9E71ED2BB17}" destId="{86A88542-B1E1-4A34-B6AE-42F4C9C8B42B}" srcOrd="5" destOrd="0" presId="urn:microsoft.com/office/officeart/2008/layout/HexagonCluster"/>
    <dgm:cxn modelId="{F350B2EC-5D67-43C1-A321-0DB94846998E}" type="presParOf" srcId="{86A88542-B1E1-4A34-B6AE-42F4C9C8B42B}" destId="{021D179E-06A4-4EA0-87B2-B2F51A8DFF40}" srcOrd="0" destOrd="0" presId="urn:microsoft.com/office/officeart/2008/layout/HexagonCluster"/>
    <dgm:cxn modelId="{A2392FD8-46E4-43CB-9BDE-96F09878A7EC}" type="presParOf" srcId="{1124B267-752F-427C-B64C-A9E71ED2BB17}" destId="{A7C7BC44-8629-487D-ACDC-33B689999373}" srcOrd="6" destOrd="0" presId="urn:microsoft.com/office/officeart/2008/layout/HexagonCluster"/>
    <dgm:cxn modelId="{741E7158-B633-4B8D-8E6E-F9487E60847E}" type="presParOf" srcId="{A7C7BC44-8629-487D-ACDC-33B689999373}" destId="{04C5C27E-2432-40F5-B03C-EF81B9F6DE9A}" srcOrd="0" destOrd="0" presId="urn:microsoft.com/office/officeart/2008/layout/HexagonCluster"/>
    <dgm:cxn modelId="{19071F86-1D52-4573-8369-FA67492D4AA5}" type="presOf" srcId="{5A4373EC-9A8D-4669-9EAB-E01B21D66421}" destId="{04C5C27E-2432-40F5-B03C-EF81B9F6DE9A}" srcOrd="0" destOrd="0" presId="urn:microsoft.com/office/officeart/2008/layout/HexagonCluster"/>
    <dgm:cxn modelId="{3BC35591-3D29-4B15-ADE0-5EA62043BB67}" type="presParOf" srcId="{1124B267-752F-427C-B64C-A9E71ED2BB17}" destId="{A571967C-E74E-4515-8B94-4F19C4402067}" srcOrd="7" destOrd="0" presId="urn:microsoft.com/office/officeart/2008/layout/HexagonCluster"/>
    <dgm:cxn modelId="{85890274-F253-4E3F-BDBF-1003C86BD534}" type="presParOf" srcId="{A571967C-E74E-4515-8B94-4F19C4402067}" destId="{BF7D2A84-0540-4466-B698-44E301AFBFBB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main"/>
    </a:ext>
  </dgm:extLst>
</dgm:dataModel>
</file>

<file path=ppt/diagrams/data5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7959D914-AAE5-4DAC-ADF9-4FA33C1129D3}" type="doc">
      <dgm:prSet loTypeId="urn:microsoft.com/office/officeart/2005/8/layout/vList4#1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25A6028C-3CD2-4741-9F8C-82D7A8A91BE4}" type="parTrans" cxnId="{4FE9C8BA-8F04-42BA-BD8B-F70A8A54E295}">
      <dgm:prSet/>
      <dgm:spPr/>
      <dgm:t>
        <a:bodyPr/>
        <a:lstStyle/>
        <a:p>
          <a:endParaRPr lang="ru-RU"/>
        </a:p>
      </dgm:t>
    </dgm:pt>
    <dgm:pt modelId="{4AE49729-2770-49EC-8921-4B4A2075A9F9}">
      <dgm:prSet phldrT="[Текст]"/>
      <dgm:spPr/>
      <dgm:t>
        <a:bodyPr/>
        <a:lstStyle/>
        <a:p>
          <a:r>
            <a:rPr lang="ru-RU"/>
            <a:t>Школьное самоуправление</a:t>
          </a:r>
        </a:p>
      </dgm:t>
    </dgm:pt>
    <dgm:pt modelId="{E0C5DA1C-1374-42FD-A1EB-14BBF497DCE1}" type="parTrans" cxnId="{16BCE424-DF66-475B-B068-559A14FD48A5}">
      <dgm:prSet/>
      <dgm:spPr/>
      <dgm:t>
        <a:bodyPr/>
        <a:lstStyle/>
        <a:p>
          <a:endParaRPr lang="ru-RU"/>
        </a:p>
      </dgm:t>
    </dgm:pt>
    <dgm:pt modelId="{196287DC-319F-4745-A01F-8E59CD0206D3}">
      <dgm:prSet phldrT="[Текст]"/>
      <dgm:spPr/>
      <dgm:t>
        <a:bodyPr/>
        <a:lstStyle/>
        <a:p>
          <a:r>
            <a:rPr lang="ru-RU"/>
            <a:t>атрибут духовной и гражданской взрослости учеников</a:t>
          </a:r>
        </a:p>
      </dgm:t>
    </dgm:pt>
    <dgm:pt modelId="{5F795B70-DC7E-4B59-A04F-C4758B38BF7C}" type="sibTrans" cxnId="{16BCE424-DF66-475B-B068-559A14FD48A5}">
      <dgm:prSet/>
      <dgm:spPr/>
      <dgm:t>
        <a:bodyPr/>
        <a:lstStyle/>
        <a:p>
          <a:endParaRPr lang="ru-RU"/>
        </a:p>
      </dgm:t>
    </dgm:pt>
    <dgm:pt modelId="{54E95D8B-CD19-4CCF-A2E0-7AE5F01EF405}" type="parTrans" cxnId="{29C04C5B-613F-4AF2-9B88-CE135AEFAF3C}">
      <dgm:prSet/>
      <dgm:spPr/>
      <dgm:t>
        <a:bodyPr/>
        <a:lstStyle/>
        <a:p>
          <a:endParaRPr lang="ru-RU"/>
        </a:p>
      </dgm:t>
    </dgm:pt>
    <dgm:pt modelId="{44F575AB-6AD7-428A-B063-9D248F3B23F4}">
      <dgm:prSet phldrT="[Текст]"/>
      <dgm:spPr/>
      <dgm:t>
        <a:bodyPr/>
        <a:lstStyle/>
        <a:p>
          <a:r>
            <a:rPr lang="ru-RU"/>
            <a:t>доверие взрослых своим воспитанникам в различных событиях и ситуациях школьной жизни</a:t>
          </a:r>
        </a:p>
      </dgm:t>
    </dgm:pt>
    <dgm:pt modelId="{0DDE4308-41CA-4362-BA72-D74A0DB93F11}" type="sibTrans" cxnId="{29C04C5B-613F-4AF2-9B88-CE135AEFAF3C}">
      <dgm:prSet/>
      <dgm:spPr/>
      <dgm:t>
        <a:bodyPr/>
        <a:lstStyle/>
        <a:p>
          <a:endParaRPr lang="ru-RU"/>
        </a:p>
      </dgm:t>
    </dgm:pt>
    <dgm:pt modelId="{A3CEC95A-BFF5-4176-A015-A4D2EFF5AEB7}" type="sibTrans" cxnId="{4FE9C8BA-8F04-42BA-BD8B-F70A8A54E295}">
      <dgm:prSet/>
      <dgm:spPr/>
      <dgm:t>
        <a:bodyPr/>
        <a:lstStyle/>
        <a:p>
          <a:endParaRPr lang="ru-RU"/>
        </a:p>
      </dgm:t>
    </dgm:pt>
    <dgm:pt modelId="{A2843737-BF3E-47FF-A90B-5B7658B3AA6E}" type="parTrans" cxnId="{825B6288-4C3C-4C89-A8DD-FCA79112215E}">
      <dgm:prSet/>
      <dgm:spPr/>
      <dgm:t>
        <a:bodyPr/>
        <a:lstStyle/>
        <a:p>
          <a:endParaRPr lang="ru-RU"/>
        </a:p>
      </dgm:t>
    </dgm:pt>
    <dgm:pt modelId="{EAAAD37C-37C3-48CC-B43B-E1B598327DBD}">
      <dgm:prSet phldrT="[Текст]"/>
      <dgm:spPr/>
      <dgm:t>
        <a:bodyPr/>
        <a:lstStyle/>
        <a:p>
          <a:r>
            <a:rPr lang="ru-RU"/>
            <a:t>Событийный подход</a:t>
          </a:r>
        </a:p>
      </dgm:t>
    </dgm:pt>
    <dgm:pt modelId="{F3B03BD3-9E66-4291-8A4D-A5A66DD7E10F}" type="parTrans" cxnId="{8978B0CD-D533-4214-B913-EE7DB1B6C9BB}">
      <dgm:prSet/>
      <dgm:spPr/>
      <dgm:t>
        <a:bodyPr/>
        <a:lstStyle/>
        <a:p>
          <a:endParaRPr lang="ru-RU"/>
        </a:p>
      </dgm:t>
    </dgm:pt>
    <dgm:pt modelId="{0CF07256-B563-4C89-82F0-A1ACA5385C9D}">
      <dgm:prSet phldrT="[Текст]"/>
      <dgm:spPr/>
      <dgm:t>
        <a:bodyPr/>
        <a:lstStyle/>
        <a:p>
          <a:r>
            <a:rPr lang="ru-RU"/>
            <a:t>развитие личности ребенка через создание определенных событий в жизни</a:t>
          </a:r>
        </a:p>
      </dgm:t>
    </dgm:pt>
    <dgm:pt modelId="{46FC98A5-2328-47E3-84A1-9D37F569A1F0}" type="sibTrans" cxnId="{8978B0CD-D533-4214-B913-EE7DB1B6C9BB}">
      <dgm:prSet/>
      <dgm:spPr/>
      <dgm:t>
        <a:bodyPr/>
        <a:lstStyle/>
        <a:p>
          <a:endParaRPr lang="ru-RU"/>
        </a:p>
      </dgm:t>
    </dgm:pt>
    <dgm:pt modelId="{DED5CF78-8AAF-4557-A3DF-EE72A298E8D4}" type="parTrans" cxnId="{959602C3-ED29-4AC0-B8EF-FB03734CDA14}">
      <dgm:prSet/>
      <dgm:spPr/>
      <dgm:t>
        <a:bodyPr/>
        <a:lstStyle/>
        <a:p>
          <a:endParaRPr lang="ru-RU"/>
        </a:p>
      </dgm:t>
    </dgm:pt>
    <dgm:pt modelId="{E3675A93-E6F5-4CCE-AD2B-90C4977BC711}">
      <dgm:prSet phldrT="[Текст]"/>
      <dgm:spPr/>
      <dgm:t>
        <a:bodyPr/>
        <a:lstStyle/>
        <a:p>
          <a:r>
            <a:rPr lang="ru-RU" err="1"/>
            <a:t>эмоциогенный характер воздействия усиливается, если событие связано с групповым переживанием</a:t>
          </a:r>
        </a:p>
      </dgm:t>
    </dgm:pt>
    <dgm:pt modelId="{C4BBB2D1-A931-49DB-879D-730DB4CB1508}" type="sibTrans" cxnId="{959602C3-ED29-4AC0-B8EF-FB03734CDA14}">
      <dgm:prSet/>
      <dgm:spPr/>
      <dgm:t>
        <a:bodyPr/>
        <a:lstStyle/>
        <a:p>
          <a:endParaRPr lang="ru-RU"/>
        </a:p>
      </dgm:t>
    </dgm:pt>
    <dgm:pt modelId="{C2CC487B-DCEA-49E9-ADA7-991548DAB6B7}" type="sibTrans" cxnId="{825B6288-4C3C-4C89-A8DD-FCA79112215E}">
      <dgm:prSet/>
      <dgm:spPr/>
      <dgm:t>
        <a:bodyPr/>
        <a:lstStyle/>
        <a:p>
          <a:endParaRPr lang="ru-RU"/>
        </a:p>
      </dgm:t>
    </dgm:pt>
    <dgm:pt modelId="{E41E77F6-0475-4394-B9A8-C7599A07D9C9}" type="pres">
      <dgm:prSet presAssocID="{7959D914-AAE5-4DAC-ADF9-4FA33C1129D3}" presName="linear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2F2228-489C-4AF7-8A28-2B5D734D7690}" type="pres">
      <dgm:prSet presAssocID="{4AE49729-2770-49EC-8921-4B4A2075A9F9}" presName="comp"/>
      <dgm:spPr/>
      <dgm:t>
        <a:bodyPr/>
        <a:lstStyle/>
        <a:p/>
      </dgm:t>
    </dgm:pt>
    <dgm:pt modelId="{A1BE01EC-5901-4B81-971C-DF60D2137040}" type="pres">
      <dgm:prSet presAssocID="{4AE49729-2770-49EC-8921-4B4A2075A9F9}" presName="box" presStyleLbl="node1" presStyleCnt="2"/>
      <dgm:spPr/>
      <dgm:t>
        <a:bodyPr/>
        <a:lstStyle/>
        <a:p>
          <a:endParaRPr lang="ru-RU"/>
        </a:p>
      </dgm:t>
    </dgm:pt>
    <dgm:pt modelId="{6FFCAFF1-F39F-430E-B900-DA59E5838624}" type="pres">
      <dgm:prSet presAssocID="{4AE49729-2770-49EC-8921-4B4A2075A9F9}" presName="img" presStyleLbl="fgImgPlace1" presStyleCnt="2"/>
      <dgm:spPr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24000" r="-24000"/>
          </a:stretch>
        </a:blipFill>
      </dgm:spPr>
      <dgm:t>
        <a:bodyPr/>
        <a:lstStyle/>
        <a:p/>
      </dgm:t>
    </dgm:pt>
    <dgm:pt modelId="{2304A495-43AD-4DCB-A5F1-364FF2EE56B5}" type="pres">
      <dgm:prSet presAssocID="{4AE49729-2770-49EC-8921-4B4A2075A9F9}" presName="text" presStyleLbl="node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8F6DA0-BD01-435E-9F2F-B50E449E8B4F}" type="pres">
      <dgm:prSet presAssocID="{A3CEC95A-BFF5-4176-A015-A4D2EFF5AEB7}" presName="spacer"/>
      <dgm:spPr/>
      <dgm:t>
        <a:bodyPr/>
        <a:lstStyle/>
        <a:p/>
      </dgm:t>
    </dgm:pt>
    <dgm:pt modelId="{565487D7-A35E-4841-9929-9A1B8DD956DF}" type="pres">
      <dgm:prSet presAssocID="{EAAAD37C-37C3-48CC-B43B-E1B598327DBD}" presName="comp"/>
      <dgm:spPr/>
      <dgm:t>
        <a:bodyPr/>
        <a:lstStyle/>
        <a:p/>
      </dgm:t>
    </dgm:pt>
    <dgm:pt modelId="{C7C55C52-12D3-4C22-80A2-2B5C1AF091E3}" type="pres">
      <dgm:prSet presAssocID="{EAAAD37C-37C3-48CC-B43B-E1B598327DBD}" presName="box" presStyleLbl="node1" presStyleIdx="1" presStyleCnt="2"/>
      <dgm:spPr/>
      <dgm:t>
        <a:bodyPr/>
        <a:lstStyle/>
        <a:p>
          <a:endParaRPr lang="ru-RU"/>
        </a:p>
      </dgm:t>
    </dgm:pt>
    <dgm:pt modelId="{140A0EAF-CDEB-4FCF-AE86-F924F725E15C}" type="pres">
      <dgm:prSet presAssocID="{EAAAD37C-37C3-48CC-B43B-E1B598327DBD}" presName="img" presStyleLbl="fgImgPlace1" presStyleIdx="1" presStyleCnt="2"/>
      <dgm:sp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6000" r="-6000"/>
          </a:stretch>
        </a:blipFill>
      </dgm:spPr>
      <dgm:t>
        <a:bodyPr/>
        <a:lstStyle/>
        <a:p/>
      </dgm:t>
    </dgm:pt>
    <dgm:pt modelId="{05557CCD-F8D4-4541-A855-A8104CCAA60B}" type="pres">
      <dgm:prSet presAssocID="{EAAAD37C-37C3-48CC-B43B-E1B598327DBD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E9C8BA-8F04-42BA-BD8B-F70A8A54E295}" srcId="{7959D914-AAE5-4DAC-ADF9-4FA33C1129D3}" destId="{4AE49729-2770-49EC-8921-4B4A2075A9F9}" srcOrd="0" destOrd="0" parTransId="{25A6028C-3CD2-4741-9F8C-82D7A8A91BE4}" sibTransId="{A3CEC95A-BFF5-4176-A015-A4D2EFF5AEB7}"/>
    <dgm:cxn modelId="{16BCE424-DF66-475B-B068-559A14FD48A5}" srcId="{4AE49729-2770-49EC-8921-4B4A2075A9F9}" destId="{196287DC-319F-4745-A01F-8E59CD0206D3}" srcOrd="0" destOrd="0" parTransId="{E0C5DA1C-1374-42FD-A1EB-14BBF497DCE1}" sibTransId="{5F795B70-DC7E-4B59-A04F-C4758B38BF7C}"/>
    <dgm:cxn modelId="{29C04C5B-613F-4AF2-9B88-CE135AEFAF3C}" srcId="{4AE49729-2770-49EC-8921-4B4A2075A9F9}" destId="{44F575AB-6AD7-428A-B063-9D248F3B23F4}" srcOrd="1" destOrd="0" parTransId="{54E95D8B-CD19-4CCF-A2E0-7AE5F01EF405}" sibTransId="{0DDE4308-41CA-4362-BA72-D74A0DB93F11}"/>
    <dgm:cxn modelId="{825B6288-4C3C-4C89-A8DD-FCA79112215E}" srcId="{7959D914-AAE5-4DAC-ADF9-4FA33C1129D3}" destId="{EAAAD37C-37C3-48CC-B43B-E1B598327DBD}" srcOrd="1" destOrd="0" parTransId="{A2843737-BF3E-47FF-A90B-5B7658B3AA6E}" sibTransId="{C2CC487B-DCEA-49E9-ADA7-991548DAB6B7}"/>
    <dgm:cxn modelId="{8978B0CD-D533-4214-B913-EE7DB1B6C9BB}" srcId="{EAAAD37C-37C3-48CC-B43B-E1B598327DBD}" destId="{0CF07256-B563-4C89-82F0-A1ACA5385C9D}" srcOrd="0" destOrd="0" parTransId="{F3B03BD3-9E66-4291-8A4D-A5A66DD7E10F}" sibTransId="{46FC98A5-2328-47E3-84A1-9D37F569A1F0}"/>
    <dgm:cxn modelId="{959602C3-ED29-4AC0-B8EF-FB03734CDA14}" srcId="{EAAAD37C-37C3-48CC-B43B-E1B598327DBD}" destId="{E3675A93-E6F5-4CCE-AD2B-90C4977BC711}" srcOrd="1" destOrd="0" parTransId="{DED5CF78-8AAF-4557-A3DF-EE72A298E8D4}" sibTransId="{C4BBB2D1-A931-49DB-879D-730DB4CB1508}"/>
    <dgm:cxn modelId="{AE9F27B9-2046-4B5D-9517-CEA721241756}" type="presOf" srcId="{7959D914-AAE5-4DAC-ADF9-4FA33C1129D3}" destId="{E41E77F6-0475-4394-B9A8-C7599A07D9C9}" srcOrd="0" destOrd="0" presId="urn:microsoft.com/office/officeart/2005/8/layout/vList4#1"/>
    <dgm:cxn modelId="{7AA21605-70BA-4E82-BD45-B2999915BF04}" type="presParOf" srcId="{E41E77F6-0475-4394-B9A8-C7599A07D9C9}" destId="{622F2228-489C-4AF7-8A28-2B5D734D7690}" srcOrd="0" destOrd="0" presId="urn:microsoft.com/office/officeart/2005/8/layout/vList4#1"/>
    <dgm:cxn modelId="{C9F557BE-F165-420E-9A12-921141E5919D}" type="presParOf" srcId="{622F2228-489C-4AF7-8A28-2B5D734D7690}" destId="{A1BE01EC-5901-4B81-971C-DF60D2137040}" srcOrd="0" destOrd="0" presId="urn:microsoft.com/office/officeart/2005/8/layout/vList4#1"/>
    <dgm:cxn modelId="{4469538D-63F3-428D-A273-489E6D4B0C67}" type="presOf" srcId="{4AE49729-2770-49EC-8921-4B4A2075A9F9}" destId="{A1BE01EC-5901-4B81-971C-DF60D2137040}" srcOrd="0" destOrd="0" presId="urn:microsoft.com/office/officeart/2005/8/layout/vList4#1"/>
    <dgm:cxn modelId="{7A938E22-2DD3-4204-8E31-3B492AC9E57A}" type="presOf" srcId="{196287DC-319F-4745-A01F-8E59CD0206D3}" destId="{A1BE01EC-5901-4B81-971C-DF60D2137040}" srcOrd="0" destOrd="1" presId="urn:microsoft.com/office/officeart/2005/8/layout/vList4#1"/>
    <dgm:cxn modelId="{74115166-17FA-408D-A871-611422D83CB6}" type="presOf" srcId="{44F575AB-6AD7-428A-B063-9D248F3B23F4}" destId="{A1BE01EC-5901-4B81-971C-DF60D2137040}" srcOrd="0" destOrd="2" presId="urn:microsoft.com/office/officeart/2005/8/layout/vList4#1"/>
    <dgm:cxn modelId="{73CF1A71-7EF5-4F30-B565-51CC3C055F55}" type="presParOf" srcId="{622F2228-489C-4AF7-8A28-2B5D734D7690}" destId="{6FFCAFF1-F39F-430E-B900-DA59E5838624}" srcOrd="1" destOrd="0" presId="urn:microsoft.com/office/officeart/2005/8/layout/vList4#1"/>
    <dgm:cxn modelId="{BA2298E8-9D87-4FB8-AD2B-F77487A80D0B}" type="presParOf" srcId="{622F2228-489C-4AF7-8A28-2B5D734D7690}" destId="{2304A495-43AD-4DCB-A5F1-364FF2EE56B5}" srcOrd="2" destOrd="0" presId="urn:microsoft.com/office/officeart/2005/8/layout/vList4#1"/>
    <dgm:cxn modelId="{6ED43C1F-3D31-48DD-9CE5-5A1DD9EA793A}" type="presOf" srcId="{4AE49729-2770-49EC-8921-4B4A2075A9F9}" destId="{2304A495-43AD-4DCB-A5F1-364FF2EE56B5}" srcOrd="1" destOrd="0" presId="urn:microsoft.com/office/officeart/2005/8/layout/vList4#1"/>
    <dgm:cxn modelId="{9C0C8E2B-BEA4-46AD-8468-F82AB9F62C0D}" type="presOf" srcId="{196287DC-319F-4745-A01F-8E59CD0206D3}" destId="{2304A495-43AD-4DCB-A5F1-364FF2EE56B5}" srcOrd="1" destOrd="1" presId="urn:microsoft.com/office/officeart/2005/8/layout/vList4#1"/>
    <dgm:cxn modelId="{1E37E692-FF22-4954-8C72-7CFBDAEA3CBF}" type="presOf" srcId="{44F575AB-6AD7-428A-B063-9D248F3B23F4}" destId="{2304A495-43AD-4DCB-A5F1-364FF2EE56B5}" srcOrd="1" destOrd="2" presId="urn:microsoft.com/office/officeart/2005/8/layout/vList4#1"/>
    <dgm:cxn modelId="{76C15C45-F5BD-4C08-8A34-5E5CFB34F1F2}" type="presParOf" srcId="{E41E77F6-0475-4394-B9A8-C7599A07D9C9}" destId="{798F6DA0-BD01-435E-9F2F-B50E449E8B4F}" srcOrd="1" destOrd="0" presId="urn:microsoft.com/office/officeart/2005/8/layout/vList4#1"/>
    <dgm:cxn modelId="{85E3CA28-662C-4641-9CFE-F71FC53B21AF}" type="presParOf" srcId="{E41E77F6-0475-4394-B9A8-C7599A07D9C9}" destId="{565487D7-A35E-4841-9929-9A1B8DD956DF}" srcOrd="2" destOrd="0" presId="urn:microsoft.com/office/officeart/2005/8/layout/vList4#1"/>
    <dgm:cxn modelId="{EC08820E-881B-4EF9-8E71-3FE90039EF18}" type="presParOf" srcId="{565487D7-A35E-4841-9929-9A1B8DD956DF}" destId="{C7C55C52-12D3-4C22-80A2-2B5C1AF091E3}" srcOrd="0" destOrd="0" presId="urn:microsoft.com/office/officeart/2005/8/layout/vList4#1"/>
    <dgm:cxn modelId="{3C0924FF-5364-4057-A236-1F57469F3B43}" type="presOf" srcId="{EAAAD37C-37C3-48CC-B43B-E1B598327DBD}" destId="{C7C55C52-12D3-4C22-80A2-2B5C1AF091E3}" srcOrd="0" destOrd="0" presId="urn:microsoft.com/office/officeart/2005/8/layout/vList4#1"/>
    <dgm:cxn modelId="{41A57BDB-0AD5-47B1-AC69-53F7D6F13501}" type="presOf" srcId="{0CF07256-B563-4C89-82F0-A1ACA5385C9D}" destId="{C7C55C52-12D3-4C22-80A2-2B5C1AF091E3}" srcOrd="0" destOrd="1" presId="urn:microsoft.com/office/officeart/2005/8/layout/vList4#1"/>
    <dgm:cxn modelId="{52177269-B810-4A3A-BD42-4AFB309C8392}" type="presOf" srcId="{E3675A93-E6F5-4CCE-AD2B-90C4977BC711}" destId="{C7C55C52-12D3-4C22-80A2-2B5C1AF091E3}" srcOrd="0" destOrd="2" presId="urn:microsoft.com/office/officeart/2005/8/layout/vList4#1"/>
    <dgm:cxn modelId="{8E0383AC-F360-42FF-8496-5DDF476C1ECB}" type="presParOf" srcId="{565487D7-A35E-4841-9929-9A1B8DD956DF}" destId="{140A0EAF-CDEB-4FCF-AE86-F924F725E15C}" srcOrd="1" destOrd="0" presId="urn:microsoft.com/office/officeart/2005/8/layout/vList4#1"/>
    <dgm:cxn modelId="{3C461E6A-B429-4E64-A15C-E3097883DF21}" type="presParOf" srcId="{565487D7-A35E-4841-9929-9A1B8DD956DF}" destId="{05557CCD-F8D4-4541-A855-A8104CCAA60B}" srcOrd="2" destOrd="0" presId="urn:microsoft.com/office/officeart/2005/8/layout/vList4#1"/>
    <dgm:cxn modelId="{8C598171-7EDB-401F-B7DA-677961EDA00F}" type="presOf" srcId="{EAAAD37C-37C3-48CC-B43B-E1B598327DBD}" destId="{05557CCD-F8D4-4541-A855-A8104CCAA60B}" srcOrd="1" destOrd="0" presId="urn:microsoft.com/office/officeart/2005/8/layout/vList4#1"/>
    <dgm:cxn modelId="{C533D001-ACC1-463D-945D-97068EB1702E}" type="presOf" srcId="{0CF07256-B563-4C89-82F0-A1ACA5385C9D}" destId="{05557CCD-F8D4-4541-A855-A8104CCAA60B}" srcOrd="1" destOrd="1" presId="urn:microsoft.com/office/officeart/2005/8/layout/vList4#1"/>
    <dgm:cxn modelId="{956F3062-13D2-412B-B0DD-E6EEA972F210}" type="presOf" srcId="{E3675A93-E6F5-4CCE-AD2B-90C4977BC711}" destId="{05557CCD-F8D4-4541-A855-A8104CCAA60B}" srcOrd="1" destOrd="2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6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B09B27BD-0192-4DB0-934E-5023CCA2DA01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A72E6C2-682F-44DC-AEAD-88181DA0595E}" type="parTrans" cxnId="{1FA569DB-7584-46A9-A088-A43AAAEC546D}">
      <dgm:prSet/>
      <dgm:spPr/>
      <dgm:t>
        <a:bodyPr/>
        <a:lstStyle/>
        <a:p>
          <a:endParaRPr lang="ru-RU"/>
        </a:p>
      </dgm:t>
    </dgm:pt>
    <dgm:pt modelId="{D25DF89E-B267-4FD4-BC6C-5C1AE7DA0BC8}">
      <dgm:prSet phldrT="[Текст]"/>
      <dgm:spPr/>
      <dgm:t>
        <a:bodyPr/>
        <a:lstStyle/>
        <a:p>
          <a:r>
            <a:rPr lang="ru-RU"/>
            <a:t>способ приобретения личного опыта</a:t>
          </a:r>
        </a:p>
      </dgm:t>
    </dgm:pt>
    <dgm:pt modelId="{310E1136-EB79-4BD7-B7AC-227DD543377B}" type="sibTrans" cxnId="{1FA569DB-7584-46A9-A088-A43AAAEC546D}">
      <dgm:prSet/>
      <dgm:spPr/>
      <dgm:t>
        <a:bodyPr/>
        <a:lstStyle/>
        <a:p>
          <a:endParaRPr lang="ru-RU"/>
        </a:p>
      </dgm:t>
    </dgm:pt>
    <dgm:pt modelId="{23D20A93-0537-46B3-9BDA-FA93DDB38645}" type="parTrans" cxnId="{BD6FD0CC-8D49-4802-8A3E-EB52753F82E8}">
      <dgm:prSet/>
      <dgm:spPr/>
      <dgm:t>
        <a:bodyPr/>
        <a:lstStyle/>
        <a:p>
          <a:endParaRPr lang="ru-RU"/>
        </a:p>
      </dgm:t>
    </dgm:pt>
    <dgm:pt modelId="{E1BF43BD-2192-456F-9CBE-65DB88A17176}">
      <dgm:prSet phldrT="[Текст]"/>
      <dgm:spPr/>
      <dgm:t>
        <a:bodyPr/>
        <a:lstStyle/>
        <a:p>
          <a:r>
            <a:rPr lang="ru-RU"/>
            <a:t>опыт коллективной творческой деятельности</a:t>
          </a:r>
        </a:p>
      </dgm:t>
    </dgm:pt>
    <dgm:pt modelId="{0F93C114-7200-4A6D-9963-2E82D60D6F9C}" type="sibTrans" cxnId="{BD6FD0CC-8D49-4802-8A3E-EB52753F82E8}">
      <dgm:prSet/>
      <dgm:spPr/>
      <dgm:t>
        <a:bodyPr/>
        <a:lstStyle/>
        <a:p>
          <a:endParaRPr lang="ru-RU"/>
        </a:p>
      </dgm:t>
    </dgm:pt>
    <dgm:pt modelId="{59636CD0-45FF-4A47-A671-A8CA905157F1}" type="parTrans" cxnId="{332619A6-D077-4347-90D5-1DD2112BC5A8}">
      <dgm:prSet/>
      <dgm:spPr/>
      <dgm:t>
        <a:bodyPr/>
        <a:lstStyle/>
        <a:p>
          <a:endParaRPr lang="ru-RU"/>
        </a:p>
      </dgm:t>
    </dgm:pt>
    <dgm:pt modelId="{8A9C6594-BF3D-4750-8555-1AF5215DF1A7}">
      <dgm:prSet phldrT="[Текст]"/>
      <dgm:spPr/>
      <dgm:t>
        <a:bodyPr/>
        <a:lstStyle/>
        <a:p>
          <a:r>
            <a:rPr lang="ru-RU"/>
            <a:t>воспитательные традиции сотрудничества</a:t>
          </a:r>
        </a:p>
      </dgm:t>
    </dgm:pt>
    <dgm:pt modelId="{F1061730-389A-4503-B32E-512CFFAB91EB}" type="sibTrans" cxnId="{332619A6-D077-4347-90D5-1DD2112BC5A8}">
      <dgm:prSet/>
      <dgm:spPr/>
      <dgm:t>
        <a:bodyPr/>
        <a:lstStyle/>
        <a:p>
          <a:endParaRPr lang="ru-RU"/>
        </a:p>
      </dgm:t>
    </dgm:pt>
    <dgm:pt modelId="{75672EAC-65DF-48C7-9BD0-3FE0B09BC738}" type="parTrans" cxnId="{3DBF81F3-167F-4220-B4F1-FED0F79FB7BE}">
      <dgm:prSet/>
      <dgm:spPr/>
      <dgm:t>
        <a:bodyPr/>
        <a:lstStyle/>
        <a:p>
          <a:endParaRPr lang="ru-RU"/>
        </a:p>
      </dgm:t>
    </dgm:pt>
    <dgm:pt modelId="{E22644CB-F9D3-49B1-874D-BDEA3E6D7769}">
      <dgm:prSet phldrT="[Текст]"/>
      <dgm:spPr/>
      <dgm:t>
        <a:bodyPr/>
        <a:lstStyle/>
        <a:p>
          <a:r>
            <a:rPr lang="ru-RU"/>
            <a:t>профессиональное мастерство педагогов как игротехников</a:t>
          </a:r>
          <a:endParaRPr lang="ru-RU"/>
        </a:p>
      </dgm:t>
    </dgm:pt>
    <dgm:pt modelId="{5669A606-5F5C-4AA4-AE3A-67705667B8F0}" type="sibTrans" cxnId="{3DBF81F3-167F-4220-B4F1-FED0F79FB7BE}">
      <dgm:prSet/>
      <dgm:spPr/>
      <dgm:t>
        <a:bodyPr/>
        <a:lstStyle/>
        <a:p>
          <a:endParaRPr lang="ru-RU"/>
        </a:p>
      </dgm:t>
    </dgm:pt>
    <dgm:pt modelId="{E27337B6-60F4-4EBE-988A-ABC379ACDB88}" type="pres">
      <dgm:prSet presAssocID="{B09B27BD-0192-4DB0-934E-5023CCA2DA01}" presName="rootnode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577891D-BF85-4491-9DB9-4D0B4A6709D0}" type="pres">
      <dgm:prSet presAssocID="{D25DF89E-B267-4FD4-BC6C-5C1AE7DA0BC8}" presName="composite"/>
      <dgm:spPr/>
      <dgm:t>
        <a:bodyPr/>
        <a:lstStyle/>
        <a:p/>
      </dgm:t>
    </dgm:pt>
    <dgm:pt modelId="{D0FA09DB-7937-4CB4-8C13-06A95D001F71}" type="pres">
      <dgm:prSet presAssocID="{D25DF89E-B267-4FD4-BC6C-5C1AE7DA0BC8}" presName="LShape" presStyleLbl="alignNode1" presStyleCnt="4"/>
      <dgm:spPr/>
      <dgm:t>
        <a:bodyPr/>
        <a:lstStyle/>
        <a:p/>
      </dgm:t>
    </dgm:pt>
    <dgm:pt modelId="{89F4CC68-0F40-4BDD-92AA-839D0913A336}" type="pres">
      <dgm:prSet presAssocID="{D25DF89E-B267-4FD4-BC6C-5C1AE7DA0BC8}" presName="ParentText" presStyleLbl="revTx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B2309-7AA9-4FDE-818B-B52F932FABE1}" type="pres">
      <dgm:prSet presAssocID="{D25DF89E-B267-4FD4-BC6C-5C1AE7DA0BC8}" presName="Triangle" presStyleLbl="alignNode1" presStyleCnt="4"/>
      <dgm:spPr/>
      <dgm:t>
        <a:bodyPr/>
        <a:lstStyle/>
        <a:p/>
      </dgm:t>
    </dgm:pt>
    <dgm:pt modelId="{B281EDC9-AE6A-455D-9CC8-8CC3F3B41FC4}" type="pres">
      <dgm:prSet presAssocID="{310E1136-EB79-4BD7-B7AC-227DD543377B}" presName="sibTrans"/>
      <dgm:spPr/>
      <dgm:t>
        <a:bodyPr/>
        <a:lstStyle/>
        <a:p/>
      </dgm:t>
    </dgm:pt>
    <dgm:pt modelId="{F7D104FA-1A35-4DC3-BC66-B792A262BD93}" type="pres">
      <dgm:prSet presAssocID="{310E1136-EB79-4BD7-B7AC-227DD543377B}" presName="space"/>
      <dgm:spPr/>
      <dgm:t>
        <a:bodyPr/>
        <a:lstStyle/>
        <a:p/>
      </dgm:t>
    </dgm:pt>
    <dgm:pt modelId="{6C03AFDD-2821-472F-89A2-CC2D0290F864}" type="pres">
      <dgm:prSet presAssocID="{E1BF43BD-2192-456F-9CBE-65DB88A17176}" presName="composite"/>
      <dgm:spPr/>
      <dgm:t>
        <a:bodyPr/>
        <a:lstStyle/>
        <a:p/>
      </dgm:t>
    </dgm:pt>
    <dgm:pt modelId="{477F9ED5-7822-4FAA-98A2-A3D6BAEEC43C}" type="pres">
      <dgm:prSet presAssocID="{E1BF43BD-2192-456F-9CBE-65DB88A17176}" presName="LShape" presStyleLbl="alignNode1" presStyleIdx="1" presStyleCnt="4"/>
      <dgm:spPr/>
      <dgm:t>
        <a:bodyPr/>
        <a:lstStyle/>
        <a:p/>
      </dgm:t>
    </dgm:pt>
    <dgm:pt modelId="{D3EE9521-D988-4888-8A23-06AC4804BEE6}" type="pres">
      <dgm:prSet presAssocID="{E1BF43BD-2192-456F-9CBE-65DB88A17176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09863-593E-420A-B4E1-06DAF30ACC96}" type="pres">
      <dgm:prSet presAssocID="{E1BF43BD-2192-456F-9CBE-65DB88A17176}" presName="Triangle" presStyleLbl="alignNode1" presStyleIdx="1" presStyleCnt="4"/>
      <dgm:spPr/>
      <dgm:t>
        <a:bodyPr/>
        <a:lstStyle/>
        <a:p/>
      </dgm:t>
    </dgm:pt>
    <dgm:pt modelId="{34C86EF7-7080-443C-BE73-696CCB5E3173}" type="pres">
      <dgm:prSet presAssocID="{0F93C114-7200-4A6D-9963-2E82D60D6F9C}" presName="sibTrans"/>
      <dgm:spPr/>
      <dgm:t>
        <a:bodyPr/>
        <a:lstStyle/>
        <a:p/>
      </dgm:t>
    </dgm:pt>
    <dgm:pt modelId="{E50F5C85-3816-4D2B-827F-2DF6B9441810}" type="pres">
      <dgm:prSet presAssocID="{0F93C114-7200-4A6D-9963-2E82D60D6F9C}" presName="space"/>
      <dgm:spPr/>
      <dgm:t>
        <a:bodyPr/>
        <a:lstStyle/>
        <a:p/>
      </dgm:t>
    </dgm:pt>
    <dgm:pt modelId="{4CE3F5C4-1AC4-462C-9247-9C7D5AB8FF1F}" type="pres">
      <dgm:prSet presAssocID="{8A9C6594-BF3D-4750-8555-1AF5215DF1A7}" presName="composite"/>
      <dgm:spPr/>
      <dgm:t>
        <a:bodyPr/>
        <a:lstStyle/>
        <a:p/>
      </dgm:t>
    </dgm:pt>
    <dgm:pt modelId="{00147467-B615-4505-BC7B-03B4CBBD060F}" type="pres">
      <dgm:prSet presAssocID="{8A9C6594-BF3D-4750-8555-1AF5215DF1A7}" presName="LShape" presStyleLbl="alignNode1" presStyleIdx="2" presStyleCnt="4"/>
      <dgm:spPr/>
      <dgm:t>
        <a:bodyPr/>
        <a:lstStyle/>
        <a:p/>
      </dgm:t>
    </dgm:pt>
    <dgm:pt modelId="{4363677D-3ED7-4409-B2E5-A627409CE4D2}" type="pres">
      <dgm:prSet presAssocID="{8A9C6594-BF3D-4750-8555-1AF5215DF1A7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32222-318A-4EBB-9F3B-167A053B21FE}" type="pres">
      <dgm:prSet presAssocID="{8A9C6594-BF3D-4750-8555-1AF5215DF1A7}" presName="Triangle" presStyleLbl="alignNode1" presStyleIdx="2" presStyleCnt="4"/>
      <dgm:spPr/>
      <dgm:t>
        <a:bodyPr/>
        <a:lstStyle/>
        <a:p/>
      </dgm:t>
    </dgm:pt>
    <dgm:pt modelId="{5C396CBC-5068-4E87-B60F-D33A7E55FFAE}" type="pres">
      <dgm:prSet presAssocID="{F1061730-389A-4503-B32E-512CFFAB91EB}" presName="sibTrans"/>
      <dgm:spPr/>
      <dgm:t>
        <a:bodyPr/>
        <a:lstStyle/>
        <a:p/>
      </dgm:t>
    </dgm:pt>
    <dgm:pt modelId="{42889477-2C27-4997-BB41-864973F9E5F3}" type="pres">
      <dgm:prSet presAssocID="{F1061730-389A-4503-B32E-512CFFAB91EB}" presName="space"/>
      <dgm:spPr/>
      <dgm:t>
        <a:bodyPr/>
        <a:lstStyle/>
        <a:p/>
      </dgm:t>
    </dgm:pt>
    <dgm:pt modelId="{2B32418B-C3E3-4FFA-B406-56A89277F50F}" type="pres">
      <dgm:prSet presAssocID="{E22644CB-F9D3-49B1-874D-BDEA3E6D7769}" presName="composite"/>
      <dgm:spPr/>
      <dgm:t>
        <a:bodyPr/>
        <a:lstStyle/>
        <a:p/>
      </dgm:t>
    </dgm:pt>
    <dgm:pt modelId="{066A0089-8B94-4032-9B58-D55DECE58809}" type="pres">
      <dgm:prSet presAssocID="{E22644CB-F9D3-49B1-874D-BDEA3E6D7769}" presName="LShape" presStyleLbl="alignNode1" presStyleIdx="3" presStyleCnt="4"/>
      <dgm:spPr/>
      <dgm:t>
        <a:bodyPr/>
        <a:lstStyle/>
        <a:p/>
      </dgm:t>
    </dgm:pt>
    <dgm:pt modelId="{29AAB6D0-2673-450B-B090-0B3BF8F5B676}" type="pres">
      <dgm:prSet presAssocID="{E22644CB-F9D3-49B1-874D-BDEA3E6D7769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A569DB-7584-46A9-A088-A43AAAEC546D}" srcId="{B09B27BD-0192-4DB0-934E-5023CCA2DA01}" destId="{D25DF89E-B267-4FD4-BC6C-5C1AE7DA0BC8}" srcOrd="0" destOrd="0" parTransId="{CA72E6C2-682F-44DC-AEAD-88181DA0595E}" sibTransId="{310E1136-EB79-4BD7-B7AC-227DD543377B}"/>
    <dgm:cxn modelId="{BD6FD0CC-8D49-4802-8A3E-EB52753F82E8}" srcId="{B09B27BD-0192-4DB0-934E-5023CCA2DA01}" destId="{E1BF43BD-2192-456F-9CBE-65DB88A17176}" srcOrd="1" destOrd="0" parTransId="{23D20A93-0537-46B3-9BDA-FA93DDB38645}" sibTransId="{0F93C114-7200-4A6D-9963-2E82D60D6F9C}"/>
    <dgm:cxn modelId="{332619A6-D077-4347-90D5-1DD2112BC5A8}" srcId="{B09B27BD-0192-4DB0-934E-5023CCA2DA01}" destId="{8A9C6594-BF3D-4750-8555-1AF5215DF1A7}" srcOrd="2" destOrd="0" parTransId="{59636CD0-45FF-4A47-A671-A8CA905157F1}" sibTransId="{F1061730-389A-4503-B32E-512CFFAB91EB}"/>
    <dgm:cxn modelId="{3DBF81F3-167F-4220-B4F1-FED0F79FB7BE}" srcId="{B09B27BD-0192-4DB0-934E-5023CCA2DA01}" destId="{E22644CB-F9D3-49B1-874D-BDEA3E6D7769}" srcOrd="3" destOrd="0" parTransId="{75672EAC-65DF-48C7-9BD0-3FE0B09BC738}" sibTransId="{5669A606-5F5C-4AA4-AE3A-67705667B8F0}"/>
    <dgm:cxn modelId="{1C236195-E559-4D9E-8C9F-C426AC5479D7}" type="presOf" srcId="{B09B27BD-0192-4DB0-934E-5023CCA2DA01}" destId="{E27337B6-60F4-4EBE-988A-ABC379ACDB88}" srcOrd="0" destOrd="0" presId="urn:microsoft.com/office/officeart/2009/3/layout/StepUpProcess"/>
    <dgm:cxn modelId="{369593C6-8801-4464-9E06-B454AE12A543}" type="presParOf" srcId="{E27337B6-60F4-4EBE-988A-ABC379ACDB88}" destId="{F577891D-BF85-4491-9DB9-4D0B4A6709D0}" srcOrd="0" destOrd="0" presId="urn:microsoft.com/office/officeart/2009/3/layout/StepUpProcess"/>
    <dgm:cxn modelId="{58DEB160-99AE-4346-9D29-B6C97D843D42}" type="presParOf" srcId="{F577891D-BF85-4491-9DB9-4D0B4A6709D0}" destId="{D0FA09DB-7937-4CB4-8C13-06A95D001F71}" srcOrd="0" destOrd="0" presId="urn:microsoft.com/office/officeart/2009/3/layout/StepUpProcess"/>
    <dgm:cxn modelId="{2C75A4DA-4160-44B2-8903-EBED10EC8654}" type="presParOf" srcId="{F577891D-BF85-4491-9DB9-4D0B4A6709D0}" destId="{89F4CC68-0F40-4BDD-92AA-839D0913A336}" srcOrd="1" destOrd="0" presId="urn:microsoft.com/office/officeart/2009/3/layout/StepUpProcess"/>
    <dgm:cxn modelId="{D13BD08E-8178-47F2-B481-780100B7F186}" type="presOf" srcId="{D25DF89E-B267-4FD4-BC6C-5C1AE7DA0BC8}" destId="{89F4CC68-0F40-4BDD-92AA-839D0913A336}" srcOrd="0" destOrd="0" presId="urn:microsoft.com/office/officeart/2009/3/layout/StepUpProcess"/>
    <dgm:cxn modelId="{671923A6-60CE-48EE-85AC-EF7038A4FBAE}" type="presParOf" srcId="{F577891D-BF85-4491-9DB9-4D0B4A6709D0}" destId="{114B2309-7AA9-4FDE-818B-B52F932FABE1}" srcOrd="2" destOrd="0" presId="urn:microsoft.com/office/officeart/2009/3/layout/StepUpProcess"/>
    <dgm:cxn modelId="{8F84AF36-36F9-4E9C-82F4-D88E06FE469B}" type="presParOf" srcId="{E27337B6-60F4-4EBE-988A-ABC379ACDB88}" destId="{B281EDC9-AE6A-455D-9CC8-8CC3F3B41FC4}" srcOrd="1" destOrd="0" presId="urn:microsoft.com/office/officeart/2009/3/layout/StepUpProcess"/>
    <dgm:cxn modelId="{835DAA66-83D8-4989-80C4-B57AF5859645}" type="presParOf" srcId="{B281EDC9-AE6A-455D-9CC8-8CC3F3B41FC4}" destId="{F7D104FA-1A35-4DC3-BC66-B792A262BD93}" srcOrd="0" destOrd="0" presId="urn:microsoft.com/office/officeart/2009/3/layout/StepUpProcess"/>
    <dgm:cxn modelId="{FCE66704-080C-46D8-B9BC-887F46754452}" type="presParOf" srcId="{E27337B6-60F4-4EBE-988A-ABC379ACDB88}" destId="{6C03AFDD-2821-472F-89A2-CC2D0290F864}" srcOrd="2" destOrd="0" presId="urn:microsoft.com/office/officeart/2009/3/layout/StepUpProcess"/>
    <dgm:cxn modelId="{975AA0CB-30EB-4283-B338-8416E80D656E}" type="presParOf" srcId="{6C03AFDD-2821-472F-89A2-CC2D0290F864}" destId="{477F9ED5-7822-4FAA-98A2-A3D6BAEEC43C}" srcOrd="0" destOrd="0" presId="urn:microsoft.com/office/officeart/2009/3/layout/StepUpProcess"/>
    <dgm:cxn modelId="{7D432CD1-2DC2-41BB-8C5B-13B370D92042}" type="presParOf" srcId="{6C03AFDD-2821-472F-89A2-CC2D0290F864}" destId="{D3EE9521-D988-4888-8A23-06AC4804BEE6}" srcOrd="1" destOrd="0" presId="urn:microsoft.com/office/officeart/2009/3/layout/StepUpProcess"/>
    <dgm:cxn modelId="{92B0380F-3006-4ED4-946B-DA8417EDCAC2}" type="presOf" srcId="{E1BF43BD-2192-456F-9CBE-65DB88A17176}" destId="{D3EE9521-D988-4888-8A23-06AC4804BEE6}" srcOrd="0" destOrd="0" presId="urn:microsoft.com/office/officeart/2009/3/layout/StepUpProcess"/>
    <dgm:cxn modelId="{897334EE-BEB9-43B6-9609-6419718126D4}" type="presParOf" srcId="{6C03AFDD-2821-472F-89A2-CC2D0290F864}" destId="{91809863-593E-420A-B4E1-06DAF30ACC96}" srcOrd="2" destOrd="0" presId="urn:microsoft.com/office/officeart/2009/3/layout/StepUpProcess"/>
    <dgm:cxn modelId="{58C9B1CC-E249-4E30-B139-2444C5313F9F}" type="presParOf" srcId="{E27337B6-60F4-4EBE-988A-ABC379ACDB88}" destId="{34C86EF7-7080-443C-BE73-696CCB5E3173}" srcOrd="3" destOrd="0" presId="urn:microsoft.com/office/officeart/2009/3/layout/StepUpProcess"/>
    <dgm:cxn modelId="{86EC73AE-3D81-46A5-AC95-C6FE58DB869A}" type="presParOf" srcId="{34C86EF7-7080-443C-BE73-696CCB5E3173}" destId="{E50F5C85-3816-4D2B-827F-2DF6B9441810}" srcOrd="0" destOrd="0" presId="urn:microsoft.com/office/officeart/2009/3/layout/StepUpProcess"/>
    <dgm:cxn modelId="{944B509B-7279-4DE8-B4D6-664B7D0AAFB8}" type="presParOf" srcId="{E27337B6-60F4-4EBE-988A-ABC379ACDB88}" destId="{4CE3F5C4-1AC4-462C-9247-9C7D5AB8FF1F}" srcOrd="4" destOrd="0" presId="urn:microsoft.com/office/officeart/2009/3/layout/StepUpProcess"/>
    <dgm:cxn modelId="{A010C243-3682-4AB7-84A9-74A10C6CE420}" type="presParOf" srcId="{4CE3F5C4-1AC4-462C-9247-9C7D5AB8FF1F}" destId="{00147467-B615-4505-BC7B-03B4CBBD060F}" srcOrd="0" destOrd="0" presId="urn:microsoft.com/office/officeart/2009/3/layout/StepUpProcess"/>
    <dgm:cxn modelId="{E16D50D4-5A4D-4167-9E55-02B6E1054422}" type="presParOf" srcId="{4CE3F5C4-1AC4-462C-9247-9C7D5AB8FF1F}" destId="{4363677D-3ED7-4409-B2E5-A627409CE4D2}" srcOrd="1" destOrd="0" presId="urn:microsoft.com/office/officeart/2009/3/layout/StepUpProcess"/>
    <dgm:cxn modelId="{02F0A790-4F34-44C9-A149-0893AE54EFF1}" type="presOf" srcId="{8A9C6594-BF3D-4750-8555-1AF5215DF1A7}" destId="{4363677D-3ED7-4409-B2E5-A627409CE4D2}" srcOrd="0" destOrd="0" presId="urn:microsoft.com/office/officeart/2009/3/layout/StepUpProcess"/>
    <dgm:cxn modelId="{480825C2-D3B1-48AE-A404-7D75379FCA32}" type="presParOf" srcId="{4CE3F5C4-1AC4-462C-9247-9C7D5AB8FF1F}" destId="{CA132222-318A-4EBB-9F3B-167A053B21FE}" srcOrd="2" destOrd="0" presId="urn:microsoft.com/office/officeart/2009/3/layout/StepUpProcess"/>
    <dgm:cxn modelId="{F8B12FE0-383C-4F8A-B781-3AB0DB34582A}" type="presParOf" srcId="{E27337B6-60F4-4EBE-988A-ABC379ACDB88}" destId="{5C396CBC-5068-4E87-B60F-D33A7E55FFAE}" srcOrd="5" destOrd="0" presId="urn:microsoft.com/office/officeart/2009/3/layout/StepUpProcess"/>
    <dgm:cxn modelId="{89340D37-1E43-4875-AEC7-754DD1AA06F7}" type="presParOf" srcId="{5C396CBC-5068-4E87-B60F-D33A7E55FFAE}" destId="{42889477-2C27-4997-BB41-864973F9E5F3}" srcOrd="0" destOrd="0" presId="urn:microsoft.com/office/officeart/2009/3/layout/StepUpProcess"/>
    <dgm:cxn modelId="{CF9FA1DD-DE94-4C4B-9D33-31B712D30FF0}" type="presParOf" srcId="{E27337B6-60F4-4EBE-988A-ABC379ACDB88}" destId="{2B32418B-C3E3-4FFA-B406-56A89277F50F}" srcOrd="6" destOrd="0" presId="urn:microsoft.com/office/officeart/2009/3/layout/StepUpProcess"/>
    <dgm:cxn modelId="{11130692-CABE-4023-85E8-411AADCF0B33}" type="presParOf" srcId="{2B32418B-C3E3-4FFA-B406-56A89277F50F}" destId="{066A0089-8B94-4032-9B58-D55DECE58809}" srcOrd="0" destOrd="0" presId="urn:microsoft.com/office/officeart/2009/3/layout/StepUpProcess"/>
    <dgm:cxn modelId="{D1093333-986B-4019-886F-510C2E251398}" type="presParOf" srcId="{2B32418B-C3E3-4FFA-B406-56A89277F50F}" destId="{29AAB6D0-2673-450B-B090-0B3BF8F5B676}" srcOrd="1" destOrd="0" presId="urn:microsoft.com/office/officeart/2009/3/layout/StepUpProcess"/>
    <dgm:cxn modelId="{6BAB553B-BD5F-4853-8FB3-E2297A0FC890}" type="presOf" srcId="{E22644CB-F9D3-49B1-874D-BDEA3E6D7769}" destId="{29AAB6D0-2673-450B-B090-0B3BF8F5B676}" srcOrd="0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7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A958534E-7A82-4167-8FBF-519FF3CC2BD0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/>
      </dgm:t>
    </dgm:pt>
    <dgm:pt modelId="{2D8B99C5-AE1A-4881-9482-CFA1BEF21DC9}" type="parTrans" cxnId="{66D32980-E2F3-4037-926E-B3156A978E8A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461E3EF0-87C6-4452-84D4-EF5C85E52810}">
      <dgm:prSet phldrT="[Текст]"/>
      <dgm:spPr/>
      <dgm:t>
        <a:bodyPr/>
        <a:lstStyle/>
        <a:p>
          <a:r>
            <a:rPr lang="ru-RU" b="1">
              <a:solidFill>
                <a:srgbClr val="002060"/>
              </a:solidFill>
            </a:rPr>
            <a:t>Классный руководитель 2024</a:t>
          </a:r>
        </a:p>
      </dgm:t>
    </dgm:pt>
    <dgm:pt modelId="{257BD0B0-F8A4-4F86-9CB9-64277A7D2F83}" type="sibTrans" cxnId="{66D32980-E2F3-4037-926E-B3156A978E8A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1F5374EB-1408-406E-A2BF-A83107412ED6}" type="parTrans" cxnId="{62828C9F-D48E-4624-9D21-87BFA6B98E68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041E401C-FCD0-4BC9-B1FC-D222013C679D}">
      <dgm:prSet phldrT="[Текст]"/>
      <dgm:spPr/>
      <dgm:t>
        <a:bodyPr/>
        <a:lstStyle/>
        <a:p>
          <a:r>
            <a:rPr lang="ru-RU" b="1">
              <a:solidFill>
                <a:srgbClr val="002060"/>
              </a:solidFill>
            </a:rPr>
            <a:t>Наставник нового формата</a:t>
          </a:r>
        </a:p>
      </dgm:t>
    </dgm:pt>
    <dgm:pt modelId="{8601B460-E7C3-4FEB-AD02-50222C7D2E43}" type="sibTrans" cxnId="{62828C9F-D48E-4624-9D21-87BFA6B98E68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9A8D9F01-29C1-4A6D-9691-9487CD91BFC4}" type="pres">
      <dgm:prSet presAssocID="{A958534E-7A82-4167-8FBF-519FF3CC2BD0}" presName="linearFlow">
        <dgm:presLayoutVars>
          <dgm:dir/>
          <dgm:resizeHandles val="exact"/>
        </dgm:presLayoutVars>
      </dgm:prSet>
      <dgm:spPr/>
      <dgm:t>
        <a:bodyPr/>
        <a:lstStyle/>
        <a:p/>
      </dgm:t>
    </dgm:pt>
    <dgm:pt modelId="{73DF4602-C626-4282-963A-B08D7D32163E}" type="pres">
      <dgm:prSet presAssocID="{461E3EF0-87C6-4452-84D4-EF5C85E52810}" presName="node" presStyleLbl="node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45563-1294-4ECE-9FF0-590763CF5A73}" type="pres">
      <dgm:prSet presAssocID="{257BD0B0-F8A4-4F86-9CB9-64277A7D2F83}" presName="spacerL"/>
      <dgm:spPr/>
      <dgm:t>
        <a:bodyPr/>
        <a:lstStyle/>
        <a:p/>
      </dgm:t>
    </dgm:pt>
    <dgm:pt modelId="{FEFD3906-2B95-4A7B-947B-47E125AAA388}" type="pres">
      <dgm:prSet presAssocID="{257BD0B0-F8A4-4F86-9CB9-64277A7D2F83}" presName="sibTrans" presStyleLbl="sibTrans2D1" presStyleCnt="1"/>
      <dgm:spPr/>
      <dgm:t>
        <a:bodyPr/>
        <a:lstStyle/>
        <a:p>
          <a:endParaRPr lang="ru-RU"/>
        </a:p>
      </dgm:t>
    </dgm:pt>
    <dgm:pt modelId="{E3AC1E65-D5F1-4952-A814-3BD715F3315F}" type="pres">
      <dgm:prSet presAssocID="{257BD0B0-F8A4-4F86-9CB9-64277A7D2F83}" presName="spacerR"/>
      <dgm:spPr/>
      <dgm:t>
        <a:bodyPr/>
        <a:lstStyle/>
        <a:p/>
      </dgm:t>
    </dgm:pt>
    <dgm:pt modelId="{5152E7BB-9B5C-450F-826C-45E0B01125B1}" type="pres">
      <dgm:prSet presAssocID="{041E401C-FCD0-4BC9-B1FC-D222013C679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D32980-E2F3-4037-926E-B3156A978E8A}" srcId="{A958534E-7A82-4167-8FBF-519FF3CC2BD0}" destId="{461E3EF0-87C6-4452-84D4-EF5C85E52810}" srcOrd="0" destOrd="0" parTransId="{2D8B99C5-AE1A-4881-9482-CFA1BEF21DC9}" sibTransId="{257BD0B0-F8A4-4F86-9CB9-64277A7D2F83}"/>
    <dgm:cxn modelId="{62828C9F-D48E-4624-9D21-87BFA6B98E68}" srcId="{A958534E-7A82-4167-8FBF-519FF3CC2BD0}" destId="{041E401C-FCD0-4BC9-B1FC-D222013C679D}" srcOrd="1" destOrd="0" parTransId="{1F5374EB-1408-406E-A2BF-A83107412ED6}" sibTransId="{8601B460-E7C3-4FEB-AD02-50222C7D2E43}"/>
    <dgm:cxn modelId="{0299ED8E-CBC0-47AE-9D2B-3158B950FB2E}" type="presOf" srcId="{A958534E-7A82-4167-8FBF-519FF3CC2BD0}" destId="{9A8D9F01-29C1-4A6D-9691-9487CD91BFC4}" srcOrd="0" destOrd="0" presId="urn:microsoft.com/office/officeart/2005/8/layout/equation1"/>
    <dgm:cxn modelId="{B412B177-BFCD-4D16-BC71-6E9841123CE2}" type="presParOf" srcId="{9A8D9F01-29C1-4A6D-9691-9487CD91BFC4}" destId="{73DF4602-C626-4282-963A-B08D7D32163E}" srcOrd="0" destOrd="0" presId="urn:microsoft.com/office/officeart/2005/8/layout/equation1"/>
    <dgm:cxn modelId="{6CC13BA6-A76B-4B9D-BAB2-391DEED04BC2}" type="presOf" srcId="{461E3EF0-87C6-4452-84D4-EF5C85E52810}" destId="{73DF4602-C626-4282-963A-B08D7D32163E}" srcOrd="0" destOrd="0" presId="urn:microsoft.com/office/officeart/2005/8/layout/equation1"/>
    <dgm:cxn modelId="{6B7F0C1F-5C20-4771-A1FF-36D93DA05002}" type="presParOf" srcId="{9A8D9F01-29C1-4A6D-9691-9487CD91BFC4}" destId="{27645563-1294-4ECE-9FF0-590763CF5A73}" srcOrd="1" destOrd="0" presId="urn:microsoft.com/office/officeart/2005/8/layout/equation1"/>
    <dgm:cxn modelId="{E82D9410-3A60-46CF-92E0-98EF69606F1E}" type="presParOf" srcId="{9A8D9F01-29C1-4A6D-9691-9487CD91BFC4}" destId="{FEFD3906-2B95-4A7B-947B-47E125AAA388}" srcOrd="2" destOrd="0" presId="urn:microsoft.com/office/officeart/2005/8/layout/equation1"/>
    <dgm:cxn modelId="{115CE74D-64AF-4985-AFC0-9AA105FE4A80}" type="presOf" srcId="{257BD0B0-F8A4-4F86-9CB9-64277A7D2F83}" destId="{FEFD3906-2B95-4A7B-947B-47E125AAA388}" srcOrd="0" destOrd="0" presId="urn:microsoft.com/office/officeart/2005/8/layout/equation1"/>
    <dgm:cxn modelId="{24EBE05C-610A-42E2-B322-898921C7507A}" type="presParOf" srcId="{9A8D9F01-29C1-4A6D-9691-9487CD91BFC4}" destId="{E3AC1E65-D5F1-4952-A814-3BD715F3315F}" srcOrd="3" destOrd="0" presId="urn:microsoft.com/office/officeart/2005/8/layout/equation1"/>
    <dgm:cxn modelId="{F7E686B4-4C44-471F-AA3E-B5D62D57610F}" type="presParOf" srcId="{9A8D9F01-29C1-4A6D-9691-9487CD91BFC4}" destId="{5152E7BB-9B5C-450F-826C-45E0B01125B1}" srcOrd="4" destOrd="0" presId="urn:microsoft.com/office/officeart/2005/8/layout/equation1"/>
    <dgm:cxn modelId="{6D23DCE6-25A1-4334-9630-4AF765D7CCFD}" type="presOf" srcId="{041E401C-FCD0-4BC9-B1FC-D222013C679D}" destId="{5152E7BB-9B5C-450F-826C-45E0B01125B1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6" name=""/>
      <dsp:cNvGrpSpPr/>
    </dsp:nvGrpSpPr>
    <dsp:grpSpPr/>
    <dsp:sp modelId="{682FC828-738F-4356-85EF-E7335B2A6B6B}">
      <dsp:nvSpPr>
        <dsp:cNvPr id="17" name=""/>
        <dsp:cNvSpPr/>
      </dsp:nvSpPr>
      <dsp:spPr>
        <a:xfrm>
          <a:off x="0" y="0"/>
          <a:ext cx="5320423" cy="1107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/>
            <a:t>ШТАБ ВОСПИТАТЕЛЬНОЙ РАБОТЫ</a:t>
          </a:r>
        </a:p>
      </dsp:txBody>
      <dsp:txXfrm>
        <a:off x="32428" y="32428"/>
        <a:ext cx="5255566" cy="1042329"/>
      </dsp:txXfrm>
    </dsp:sp>
    <dsp:sp modelId="{CA0686F2-2EC8-450B-B190-442009A14F3C}">
      <dsp:nvSpPr>
        <dsp:cNvPr id="18" name=""/>
        <dsp:cNvSpPr/>
      </dsp:nvSpPr>
      <dsp:spPr>
        <a:xfrm>
          <a:off x="1913" y="1247419"/>
          <a:ext cx="1679426" cy="11071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/>
            <a:t>Качественная системная командная работа</a:t>
          </a:r>
        </a:p>
      </dsp:txBody>
      <dsp:txXfrm>
        <a:off x="34341" y="1279847"/>
        <a:ext cx="1614569" cy="1042329"/>
      </dsp:txXfrm>
    </dsp:sp>
    <dsp:sp modelId="{62D02AF0-7B62-4B59-8588-8AE05F74BA3A}">
      <dsp:nvSpPr>
        <dsp:cNvPr id="19" name=""/>
        <dsp:cNvSpPr/>
      </dsp:nvSpPr>
      <dsp:spPr>
        <a:xfrm>
          <a:off x="1822411" y="1247419"/>
          <a:ext cx="1679426" cy="11071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/>
            <a:t>Успешность и конкурентоспособность</a:t>
          </a:r>
        </a:p>
      </dsp:txBody>
      <dsp:txXfrm>
        <a:off x="1854839" y="1279847"/>
        <a:ext cx="1614569" cy="1042329"/>
      </dsp:txXfrm>
    </dsp:sp>
    <dsp:sp modelId="{FB19A302-D6A7-48C1-9704-FEE2218039EC}">
      <dsp:nvSpPr>
        <dsp:cNvPr id="20" name=""/>
        <dsp:cNvSpPr/>
      </dsp:nvSpPr>
      <dsp:spPr>
        <a:xfrm>
          <a:off x="3642910" y="1247419"/>
          <a:ext cx="1679426" cy="11071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/>
            <a:t>Гармоничное развитие и социальная ответственность</a:t>
          </a:r>
        </a:p>
      </dsp:txBody>
      <dsp:txXfrm>
        <a:off x="3675338" y="1279847"/>
        <a:ext cx="1614569" cy="1042329"/>
      </dsp:txXfrm>
    </dsp:sp>
  </dsp:spTree>
</dsp:drawing>
</file>

<file path=ppt/diagrams/drawing2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1" name=""/>
      <dsp:cNvGrpSpPr/>
    </dsp:nvGrpSpPr>
    <dsp:grpSpPr/>
    <dsp:sp modelId="{CC7649B5-59B0-4516-8754-9704D5D569EB}">
      <dsp:nvSpPr>
        <dsp:cNvPr id="22" name=""/>
        <dsp:cNvSpPr/>
      </dsp:nvSpPr>
      <dsp:spPr>
        <a:xfrm>
          <a:off x="121520" y="1681039"/>
          <a:ext cx="2117684" cy="95714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solidFill>
                <a:srgbClr val="002060"/>
              </a:solidFill>
            </a:rPr>
            <a:t>Педагог, классный руководитель</a:t>
          </a:r>
        </a:p>
      </dsp:txBody>
      <dsp:txXfrm>
        <a:off x="149554" y="1709073"/>
        <a:ext cx="2061616" cy="901077"/>
      </dsp:txXfrm>
    </dsp:sp>
    <dsp:sp modelId="{72D82F26-C199-41F0-BB7E-3E268103E12A}">
      <dsp:nvSpPr>
        <dsp:cNvPr id="23" name=""/>
        <dsp:cNvSpPr/>
      </dsp:nvSpPr>
      <dsp:spPr>
        <a:xfrm rot="16200000">
          <a:off x="1673361" y="2127388"/>
          <a:ext cx="571186" cy="430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rgbClr val="002060"/>
            </a:solidFill>
          </a:endParaRPr>
        </a:p>
      </dsp:txBody>
      <dsp:txXfrm rot="5400000">
        <a:off x="1829739" y="2186367"/>
        <a:ext cx="258429" cy="441972"/>
      </dsp:txXfrm>
    </dsp:sp>
    <dsp:sp modelId="{61FD880F-72B9-4A81-8B1D-20D70718FF4E}">
      <dsp:nvSpPr>
        <dsp:cNvPr id="24" name=""/>
        <dsp:cNvSpPr/>
      </dsp:nvSpPr>
      <dsp:spPr>
        <a:xfrm>
          <a:off x="121520" y="442426"/>
          <a:ext cx="2117684" cy="957145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solidFill>
                <a:srgbClr val="002060"/>
              </a:solidFill>
            </a:rPr>
            <a:t>Организаторы сотрудничества</a:t>
          </a:r>
        </a:p>
      </dsp:txBody>
      <dsp:txXfrm>
        <a:off x="149554" y="470460"/>
        <a:ext cx="2061616" cy="901077"/>
      </dsp:txXfrm>
    </dsp:sp>
    <dsp:sp modelId="{D7D91011-5465-44F2-B7E5-72EA17476499}">
      <dsp:nvSpPr>
        <dsp:cNvPr id="25" name=""/>
        <dsp:cNvSpPr/>
      </dsp:nvSpPr>
      <dsp:spPr>
        <a:xfrm rot="5314240">
          <a:off x="1455449" y="2863157"/>
          <a:ext cx="65227" cy="11633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002060"/>
            </a:solidFill>
          </a:endParaRPr>
        </a:p>
      </dsp:txBody>
      <dsp:txXfrm rot="-5400000">
        <a:off x="1138824" y="3412204"/>
        <a:ext cx="697989" cy="45659"/>
      </dsp:txXfrm>
    </dsp:sp>
    <dsp:sp modelId="{E1D15BC4-6A17-46CD-9D03-A7A6B5FE4819}">
      <dsp:nvSpPr>
        <dsp:cNvPr id="26" name=""/>
        <dsp:cNvSpPr/>
      </dsp:nvSpPr>
      <dsp:spPr>
        <a:xfrm>
          <a:off x="182128" y="2871436"/>
          <a:ext cx="2117684" cy="957145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solidFill>
                <a:srgbClr val="002060"/>
              </a:solidFill>
            </a:rPr>
            <a:t>Наставник-психолог, советник, соц.педагог</a:t>
          </a:r>
          <a:endParaRPr lang="ru-RU" sz="1800" kern="1200">
            <a:solidFill>
              <a:srgbClr val="002060"/>
            </a:solidFill>
          </a:endParaRPr>
        </a:p>
      </dsp:txBody>
      <dsp:txXfrm>
        <a:off x="210162" y="2899470"/>
        <a:ext cx="2061616" cy="901077"/>
      </dsp:txXfrm>
    </dsp:sp>
  </dsp:spTree>
</dsp:drawing>
</file>

<file path=ppt/diagrams/drawing3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7" name=""/>
      <dsp:cNvGrpSpPr/>
    </dsp:nvGrpSpPr>
    <dsp:grpSpPr/>
    <dsp:sp modelId="{2781D6B5-8622-4C23-8F48-0EC75AF0BADF}">
      <dsp:nvSpPr>
        <dsp:cNvPr id="28" name=""/>
        <dsp:cNvSpPr/>
      </dsp:nvSpPr>
      <dsp:spPr>
        <a:xfrm>
          <a:off x="2126974" y="3565857"/>
          <a:ext cx="134469" cy="1344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0B1D10DB-7C49-494D-9E75-196669DBE02E}">
      <dsp:nvSpPr>
        <dsp:cNvPr id="29" name=""/>
        <dsp:cNvSpPr/>
      </dsp:nvSpPr>
      <dsp:spPr>
        <a:xfrm>
          <a:off x="1873499" y="3687878"/>
          <a:ext cx="134469" cy="134469"/>
        </a:xfrm>
        <a:prstGeom prst="ellipse">
          <a:avLst/>
        </a:prstGeom>
        <a:solidFill>
          <a:schemeClr val="accent5">
            <a:hueOff val="-614413"/>
            <a:satOff val="-1584"/>
            <a:lumOff val="-1070"/>
            <a:alphaOff val="0"/>
          </a:schemeClr>
        </a:solidFill>
        <a:ln w="12700" cap="flat" cmpd="sng" algn="ctr">
          <a:solidFill>
            <a:schemeClr val="accent5">
              <a:hueOff val="-614413"/>
              <a:satOff val="-1584"/>
              <a:lumOff val="-10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1BFC3A6A-694C-47BA-8FF7-87A9D28C9695}">
      <dsp:nvSpPr>
        <dsp:cNvPr id="30" name=""/>
        <dsp:cNvSpPr/>
      </dsp:nvSpPr>
      <dsp:spPr>
        <a:xfrm>
          <a:off x="1607921" y="3784260"/>
          <a:ext cx="134469" cy="134469"/>
        </a:xfrm>
        <a:prstGeom prst="ellipse">
          <a:avLst/>
        </a:prstGeom>
        <a:solidFill>
          <a:schemeClr val="accent5">
            <a:hueOff val="-1228826"/>
            <a:satOff val="-3167"/>
            <a:lumOff val="-2139"/>
            <a:alphaOff val="0"/>
          </a:schemeClr>
        </a:solidFill>
        <a:ln w="12700" cap="flat" cmpd="sng" algn="ctr">
          <a:solidFill>
            <a:schemeClr val="accent5">
              <a:hueOff val="-1228826"/>
              <a:satOff val="-3167"/>
              <a:lumOff val="-21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594B46F7-D29D-43EF-B851-A22AE4CF4B47}">
      <dsp:nvSpPr>
        <dsp:cNvPr id="31" name=""/>
        <dsp:cNvSpPr/>
      </dsp:nvSpPr>
      <dsp:spPr>
        <a:xfrm>
          <a:off x="3343925" y="2153360"/>
          <a:ext cx="134469" cy="134469"/>
        </a:xfrm>
        <a:prstGeom prst="ellipse">
          <a:avLst/>
        </a:prstGeom>
        <a:solidFill>
          <a:schemeClr val="accent5">
            <a:hueOff val="-1843239"/>
            <a:satOff val="-4751"/>
            <a:lumOff val="-3209"/>
            <a:alphaOff val="0"/>
          </a:schemeClr>
        </a:solidFill>
        <a:ln w="12700" cap="flat" cmpd="sng" algn="ctr">
          <a:solidFill>
            <a:schemeClr val="accent5">
              <a:hueOff val="-1843239"/>
              <a:satOff val="-4751"/>
              <a:lumOff val="-32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07DD8657-D0E7-4265-A819-B920B9AFCE08}">
      <dsp:nvSpPr>
        <dsp:cNvPr id="32" name=""/>
        <dsp:cNvSpPr/>
      </dsp:nvSpPr>
      <dsp:spPr>
        <a:xfrm>
          <a:off x="3241728" y="2401675"/>
          <a:ext cx="134469" cy="134469"/>
        </a:xfrm>
        <a:prstGeom prst="ellipse">
          <a:avLst/>
        </a:prstGeom>
        <a:solidFill>
          <a:schemeClr val="accent5">
            <a:hueOff val="-2457652"/>
            <a:satOff val="-6334"/>
            <a:lumOff val="-4278"/>
            <a:alphaOff val="0"/>
          </a:schemeClr>
        </a:solidFill>
        <a:ln w="12700" cap="flat" cmpd="sng" algn="ctr">
          <a:solidFill>
            <a:schemeClr val="accent5">
              <a:hueOff val="-2457652"/>
              <a:satOff val="-6334"/>
              <a:lumOff val="-42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26107858-DDB3-421A-81AF-ED627D542B87}">
      <dsp:nvSpPr>
        <dsp:cNvPr id="33" name=""/>
        <dsp:cNvSpPr/>
      </dsp:nvSpPr>
      <dsp:spPr>
        <a:xfrm>
          <a:off x="3169115" y="284116"/>
          <a:ext cx="134469" cy="134469"/>
        </a:xfrm>
        <a:prstGeom prst="ellipse">
          <a:avLst/>
        </a:prstGeom>
        <a:solidFill>
          <a:schemeClr val="accent5">
            <a:hueOff val="-3072065"/>
            <a:satOff val="-7918"/>
            <a:lumOff val="-5348"/>
            <a:alphaOff val="0"/>
          </a:schemeClr>
        </a:solidFill>
        <a:ln w="12700" cap="flat" cmpd="sng" algn="ctr">
          <a:solidFill>
            <a:schemeClr val="accent5">
              <a:hueOff val="-3072065"/>
              <a:satOff val="-7918"/>
              <a:lumOff val="-53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51E161F6-133A-4EE4-8235-37F348845D7A}">
      <dsp:nvSpPr>
        <dsp:cNvPr id="34" name=""/>
        <dsp:cNvSpPr/>
      </dsp:nvSpPr>
      <dsp:spPr>
        <a:xfrm>
          <a:off x="3356028" y="165419"/>
          <a:ext cx="134469" cy="134469"/>
        </a:xfrm>
        <a:prstGeom prst="ellipse">
          <a:avLst/>
        </a:prstGeom>
        <a:solidFill>
          <a:schemeClr val="accent5">
            <a:hueOff val="-3686478"/>
            <a:satOff val="-9501"/>
            <a:lumOff val="-6417"/>
            <a:alphaOff val="0"/>
          </a:schemeClr>
        </a:solidFill>
        <a:ln w="12700" cap="flat" cmpd="sng" algn="ctr">
          <a:solidFill>
            <a:schemeClr val="accent5">
              <a:hueOff val="-3686478"/>
              <a:satOff val="-9501"/>
              <a:lumOff val="-64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1B29F7B7-8CE3-4790-80A5-252C10129BA0}">
      <dsp:nvSpPr>
        <dsp:cNvPr id="35" name=""/>
        <dsp:cNvSpPr/>
      </dsp:nvSpPr>
      <dsp:spPr>
        <a:xfrm>
          <a:off x="3542940" y="46722"/>
          <a:ext cx="134469" cy="134469"/>
        </a:xfrm>
        <a:prstGeom prst="ellipse">
          <a:avLst/>
        </a:prstGeom>
        <a:solidFill>
          <a:schemeClr val="accent5">
            <a:hueOff val="-4300891"/>
            <a:satOff val="-11085"/>
            <a:lumOff val="-7487"/>
            <a:alphaOff val="0"/>
          </a:schemeClr>
        </a:solidFill>
        <a:ln w="12700" cap="flat" cmpd="sng" algn="ctr">
          <a:solidFill>
            <a:schemeClr val="accent5">
              <a:hueOff val="-4300891"/>
              <a:satOff val="-11085"/>
              <a:lumOff val="-74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3193C8FA-01CD-4456-836E-18AC6625EFED}">
      <dsp:nvSpPr>
        <dsp:cNvPr id="36" name=""/>
        <dsp:cNvSpPr/>
      </dsp:nvSpPr>
      <dsp:spPr>
        <a:xfrm>
          <a:off x="3729853" y="165419"/>
          <a:ext cx="134469" cy="134469"/>
        </a:xfrm>
        <a:prstGeom prst="ellipse">
          <a:avLst/>
        </a:prstGeom>
        <a:solidFill>
          <a:schemeClr val="accent5">
            <a:hueOff val="-4915304"/>
            <a:satOff val="-12668"/>
            <a:lumOff val="-8556"/>
            <a:alphaOff val="0"/>
          </a:schemeClr>
        </a:solidFill>
        <a:ln w="12700" cap="flat" cmpd="sng" algn="ctr">
          <a:solidFill>
            <a:schemeClr val="accent5">
              <a:hueOff val="-4915304"/>
              <a:satOff val="-12668"/>
              <a:lumOff val="-85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43C23EC9-FBEE-46A2-999F-628D72782926}">
      <dsp:nvSpPr>
        <dsp:cNvPr id="37" name=""/>
        <dsp:cNvSpPr/>
      </dsp:nvSpPr>
      <dsp:spPr>
        <a:xfrm>
          <a:off x="3916766" y="284116"/>
          <a:ext cx="134469" cy="134469"/>
        </a:xfrm>
        <a:prstGeom prst="ellipse">
          <a:avLst/>
        </a:prstGeom>
        <a:solidFill>
          <a:schemeClr val="accent5">
            <a:hueOff val="-5529717"/>
            <a:satOff val="-14252"/>
            <a:lumOff val="-9626"/>
            <a:alphaOff val="0"/>
          </a:schemeClr>
        </a:solidFill>
        <a:ln w="12700" cap="flat" cmpd="sng" algn="ctr">
          <a:solidFill>
            <a:schemeClr val="accent5">
              <a:hueOff val="-5529717"/>
              <a:satOff val="-14252"/>
              <a:lumOff val="-96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20F33D10-8AB8-4FB0-BD98-A045B8E3EDF0}">
      <dsp:nvSpPr>
        <dsp:cNvPr id="38" name=""/>
        <dsp:cNvSpPr/>
      </dsp:nvSpPr>
      <dsp:spPr>
        <a:xfrm>
          <a:off x="3542940" y="296936"/>
          <a:ext cx="134469" cy="134469"/>
        </a:xfrm>
        <a:prstGeom prst="ellipse">
          <a:avLst/>
        </a:prstGeom>
        <a:solidFill>
          <a:schemeClr val="accent5">
            <a:hueOff val="-6144130"/>
            <a:satOff val="-15835"/>
            <a:lumOff val="-10695"/>
            <a:alphaOff val="0"/>
          </a:schemeClr>
        </a:solidFill>
        <a:ln w="12700" cap="flat" cmpd="sng" algn="ctr">
          <a:solidFill>
            <a:schemeClr val="accent5">
              <a:hueOff val="-6144130"/>
              <a:satOff val="-15835"/>
              <a:lumOff val="-106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EF90D003-15E1-429F-BC00-C1FF5C596D94}">
      <dsp:nvSpPr>
        <dsp:cNvPr id="39" name=""/>
        <dsp:cNvSpPr/>
      </dsp:nvSpPr>
      <dsp:spPr>
        <a:xfrm>
          <a:off x="3542940" y="547624"/>
          <a:ext cx="134469" cy="134469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AB9A67A9-7510-4343-BC87-E0E496FE71F8}">
      <dsp:nvSpPr>
        <dsp:cNvPr id="40" name=""/>
        <dsp:cNvSpPr/>
      </dsp:nvSpPr>
      <dsp:spPr>
        <a:xfrm>
          <a:off x="952381" y="4070373"/>
          <a:ext cx="2900511" cy="7777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942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Индивидуальное развитие ребенка</a:t>
          </a:r>
        </a:p>
      </dsp:txBody>
      <dsp:txXfrm>
        <a:off x="990345" y="4108337"/>
        <a:ext cx="2824582" cy="701775"/>
      </dsp:txXfrm>
    </dsp:sp>
    <dsp:sp modelId="{7FE0E130-DBA7-4000-B996-ACBA96388790}">
      <dsp:nvSpPr>
        <dsp:cNvPr id="41" name=""/>
        <dsp:cNvSpPr/>
      </dsp:nvSpPr>
      <dsp:spPr>
        <a:xfrm>
          <a:off x="148252" y="3307862"/>
          <a:ext cx="1344697" cy="1344602"/>
        </a:xfrm>
        <a:prstGeom prst="ellipse">
          <a:avLst/>
        </a:prstGeom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27000" r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2F7B373E-3F3C-403D-B1B8-8C4896E1C438}">
      <dsp:nvSpPr>
        <dsp:cNvPr id="42" name=""/>
        <dsp:cNvSpPr/>
      </dsp:nvSpPr>
      <dsp:spPr>
        <a:xfrm>
          <a:off x="2818149" y="3060497"/>
          <a:ext cx="2900511" cy="77770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942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Помощь в реализации интересов и устремлений</a:t>
          </a:r>
        </a:p>
      </dsp:txBody>
      <dsp:txXfrm>
        <a:off x="2856114" y="3098462"/>
        <a:ext cx="2824582" cy="701775"/>
      </dsp:txXfrm>
    </dsp:sp>
    <dsp:sp modelId="{8D254330-874A-4050-BA0F-4BAE42F68BAE}">
      <dsp:nvSpPr>
        <dsp:cNvPr id="43" name=""/>
        <dsp:cNvSpPr/>
      </dsp:nvSpPr>
      <dsp:spPr>
        <a:xfrm>
          <a:off x="2014020" y="2297986"/>
          <a:ext cx="1344697" cy="1344602"/>
        </a:xfrm>
        <a:prstGeom prst="ellipse">
          <a:avLst/>
        </a:prstGeom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DFC4EEFC-91B8-40AE-BB5A-E7402E106DF6}">
      <dsp:nvSpPr>
        <dsp:cNvPr id="44" name=""/>
        <dsp:cNvSpPr/>
      </dsp:nvSpPr>
      <dsp:spPr>
        <a:xfrm>
          <a:off x="3674721" y="1528828"/>
          <a:ext cx="2900511" cy="77770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942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Работа в команде, сплочение коллектива</a:t>
          </a:r>
        </a:p>
      </dsp:txBody>
      <dsp:txXfrm>
        <a:off x="3712685" y="1566792"/>
        <a:ext cx="2824582" cy="701775"/>
      </dsp:txXfrm>
    </dsp:sp>
    <dsp:sp modelId="{78035523-0764-4FD5-97C4-A24B59CC4D12}">
      <dsp:nvSpPr>
        <dsp:cNvPr id="45" name=""/>
        <dsp:cNvSpPr/>
      </dsp:nvSpPr>
      <dsp:spPr>
        <a:xfrm>
          <a:off x="2870592" y="766317"/>
          <a:ext cx="1344697" cy="1344602"/>
        </a:xfrm>
        <a:prstGeom prst="ellipse">
          <a:avLst/>
        </a:prstGeom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</dsp:spTree>
</dsp:drawing>
</file>

<file path=ppt/diagrams/drawing4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46" name=""/>
      <dsp:cNvGrpSpPr/>
    </dsp:nvGrpSpPr>
    <dsp:grpSpPr/>
    <dsp:sp modelId="{9E7E9E36-1609-4974-9E26-D0D1FF580437}">
      <dsp:nvSpPr>
        <dsp:cNvPr id="47" name=""/>
        <dsp:cNvSpPr/>
      </dsp:nvSpPr>
      <dsp:spPr>
        <a:xfrm>
          <a:off x="1239990" y="869753"/>
          <a:ext cx="1482992" cy="127888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/>
            <a:t>Семья</a:t>
          </a:r>
        </a:p>
      </dsp:txBody>
      <dsp:txXfrm>
        <a:off x="1470146" y="1068231"/>
        <a:ext cx="1022680" cy="881923"/>
      </dsp:txXfrm>
    </dsp:sp>
    <dsp:sp modelId="{28F57E72-BA45-4BE5-824B-696CEB56345F}">
      <dsp:nvSpPr>
        <dsp:cNvPr id="48" name=""/>
        <dsp:cNvSpPr/>
      </dsp:nvSpPr>
      <dsp:spPr>
        <a:xfrm>
          <a:off x="1286301" y="1434515"/>
          <a:ext cx="173276" cy="1495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E2D6E12D-4892-474C-89A6-568FE2ABB084}">
      <dsp:nvSpPr>
        <dsp:cNvPr id="49" name=""/>
        <dsp:cNvSpPr/>
      </dsp:nvSpPr>
      <dsp:spPr>
        <a:xfrm>
          <a:off x="0" y="180822"/>
          <a:ext cx="1482992" cy="1278880"/>
        </a:xfrm>
        <a:prstGeom prst="hexagon">
          <a:avLst>
            <a:gd name="adj" fmla="val 25000"/>
            <a:gd name="vf" fmla="val 115470"/>
          </a:avLst>
        </a:prstGeom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30000" r="-30000"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85DFCBB6-5BED-49B5-9AE0-C0AC395188D5}">
      <dsp:nvSpPr>
        <dsp:cNvPr id="50" name=""/>
        <dsp:cNvSpPr/>
      </dsp:nvSpPr>
      <dsp:spPr>
        <a:xfrm>
          <a:off x="1010516" y="1283190"/>
          <a:ext cx="173276" cy="1495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D4C7B6C7-4117-473D-B345-1B5FDCB062AA}">
      <dsp:nvSpPr>
        <dsp:cNvPr id="51" name=""/>
        <dsp:cNvSpPr/>
      </dsp:nvSpPr>
      <dsp:spPr>
        <a:xfrm>
          <a:off x="2480500" y="180822"/>
          <a:ext cx="1482992" cy="127888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/>
            <a:t>Школа</a:t>
          </a:r>
        </a:p>
      </dsp:txBody>
      <dsp:txXfrm>
        <a:off x="2710656" y="379300"/>
        <a:ext cx="1022680" cy="881923"/>
      </dsp:txXfrm>
    </dsp:sp>
    <dsp:sp modelId="{021D179E-06A4-4EA0-87B2-B2F51A8DFF40}">
      <dsp:nvSpPr>
        <dsp:cNvPr id="52" name=""/>
        <dsp:cNvSpPr/>
      </dsp:nvSpPr>
      <dsp:spPr>
        <a:xfrm>
          <a:off x="3491017" y="1283190"/>
          <a:ext cx="173276" cy="1495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04C5C27E-2432-40F5-B03C-EF81B9F6DE9A}">
      <dsp:nvSpPr>
        <dsp:cNvPr id="53" name=""/>
        <dsp:cNvSpPr/>
      </dsp:nvSpPr>
      <dsp:spPr>
        <a:xfrm>
          <a:off x="3720491" y="869753"/>
          <a:ext cx="1482992" cy="1278880"/>
        </a:xfrm>
        <a:prstGeom prst="hexagon">
          <a:avLst>
            <a:gd name="adj" fmla="val 25000"/>
            <a:gd name="vf" fmla="val 115470"/>
          </a:avLst>
        </a:prstGeom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69000" r="-69000"/>
          </a:stretch>
        </a:blip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BF7D2A84-0540-4466-B698-44E301AFBFBB}">
      <dsp:nvSpPr>
        <dsp:cNvPr id="54" name=""/>
        <dsp:cNvSpPr/>
      </dsp:nvSpPr>
      <dsp:spPr>
        <a:xfrm>
          <a:off x="3766802" y="1434515"/>
          <a:ext cx="173276" cy="1495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</dsp:spTree>
</dsp:drawing>
</file>

<file path=ppt/diagrams/drawing5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3" name=""/>
      <dsp:cNvGrpSpPr/>
    </dsp:nvGrpSpPr>
    <dsp:grpSpPr/>
    <dsp:sp modelId="{A1BE01EC-5901-4B81-971C-DF60D2137040}">
      <dsp:nvSpPr>
        <dsp:cNvPr id="14" name=""/>
        <dsp:cNvSpPr/>
      </dsp:nvSpPr>
      <dsp:spPr>
        <a:xfrm>
          <a:off x="0" y="0"/>
          <a:ext cx="7321099" cy="15475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/>
            <a:t>Школьное самоуправление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/>
            <a:t>атрибут духовной и гражданской взрослости учеников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/>
            <a:t>доверие взрослых своим воспитанникам в различных событиях и ситуациях школьной жизни</a:t>
          </a:r>
        </a:p>
      </dsp:txBody>
      <dsp:txXfrm>
        <a:off x="1618969" y="0"/>
        <a:ext cx="5702129" cy="1547500"/>
      </dsp:txXfrm>
    </dsp:sp>
    <dsp:sp modelId="{6FFCAFF1-F39F-430E-B900-DA59E5838624}">
      <dsp:nvSpPr>
        <dsp:cNvPr id="15" name=""/>
        <dsp:cNvSpPr/>
      </dsp:nvSpPr>
      <dsp:spPr>
        <a:xfrm>
          <a:off x="154750" y="154750"/>
          <a:ext cx="1464219" cy="1238000"/>
        </a:xfrm>
        <a:prstGeom prst="roundRect">
          <a:avLst>
            <a:gd name="adj" fmla="val 10000"/>
          </a:avLst>
        </a:prstGeom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C7C55C52-12D3-4C22-80A2-2B5C1AF091E3}">
      <dsp:nvSpPr>
        <dsp:cNvPr id="16" name=""/>
        <dsp:cNvSpPr/>
      </dsp:nvSpPr>
      <dsp:spPr>
        <a:xfrm>
          <a:off x="0" y="1702250"/>
          <a:ext cx="7321099" cy="15475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/>
            <a:t>Событийный подход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/>
            <a:t>развитие личности ребенка через создание определенных событий в жизни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err="1"/>
            <a:t>эмоциогенный характер воздействия усиливается, если событие связано с групповым переживанием</a:t>
          </a:r>
        </a:p>
      </dsp:txBody>
      <dsp:txXfrm>
        <a:off x="1618969" y="1702250"/>
        <a:ext cx="5702129" cy="1547500"/>
      </dsp:txXfrm>
    </dsp:sp>
    <dsp:sp modelId="{140A0EAF-CDEB-4FCF-AE86-F924F725E15C}">
      <dsp:nvSpPr>
        <dsp:cNvPr id="17" name=""/>
        <dsp:cNvSpPr/>
      </dsp:nvSpPr>
      <dsp:spPr>
        <a:xfrm>
          <a:off x="154750" y="1857000"/>
          <a:ext cx="1464219" cy="1238000"/>
        </a:xfrm>
        <a:prstGeom prst="roundRect">
          <a:avLst>
            <a:gd name="adj" fmla="val 10000"/>
          </a:avLst>
        </a:prstGeom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</dsp:spTree>
</dsp:drawing>
</file>

<file path=ppt/diagrams/drawing6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8" name=""/>
      <dsp:cNvGrpSpPr/>
    </dsp:nvGrpSpPr>
    <dsp:grpSpPr/>
    <dsp:sp modelId="{D0FA09DB-7937-4CB4-8C13-06A95D001F71}">
      <dsp:nvSpPr>
        <dsp:cNvPr id="19" name=""/>
        <dsp:cNvSpPr/>
      </dsp:nvSpPr>
      <dsp:spPr>
        <a:xfrm rot="5400000">
          <a:off x="422526" y="2461093"/>
          <a:ext cx="1270541" cy="211415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89F4CC68-0F40-4BDD-92AA-839D0913A336}">
      <dsp:nvSpPr>
        <dsp:cNvPr id="20" name=""/>
        <dsp:cNvSpPr/>
      </dsp:nvSpPr>
      <dsp:spPr>
        <a:xfrm>
          <a:off x="210441" y="3092769"/>
          <a:ext cx="1908668" cy="1673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/>
            <a:t>способ приобретения личного опыта</a:t>
          </a:r>
        </a:p>
      </dsp:txBody>
      <dsp:txXfrm>
        <a:off x="210441" y="3092769"/>
        <a:ext cx="1908668" cy="1673059"/>
      </dsp:txXfrm>
    </dsp:sp>
    <dsp:sp modelId="{114B2309-7AA9-4FDE-818B-B52F932FABE1}">
      <dsp:nvSpPr>
        <dsp:cNvPr id="21" name=""/>
        <dsp:cNvSpPr/>
      </dsp:nvSpPr>
      <dsp:spPr>
        <a:xfrm>
          <a:off x="1758983" y="2305446"/>
          <a:ext cx="360126" cy="360126"/>
        </a:xfrm>
        <a:prstGeom prst="triangle">
          <a:avLst>
            <a:gd name="adj" fmla="val 100000"/>
          </a:avLst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accent5">
              <a:hueOff val="-1126424"/>
              <a:satOff val="-2903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477F9ED5-7822-4FAA-98A2-A3D6BAEEC43C}">
      <dsp:nvSpPr>
        <dsp:cNvPr id="22" name=""/>
        <dsp:cNvSpPr/>
      </dsp:nvSpPr>
      <dsp:spPr>
        <a:xfrm rot="5400000">
          <a:off x="2759109" y="1882903"/>
          <a:ext cx="1270541" cy="211415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D3EE9521-D988-4888-8A23-06AC4804BEE6}">
      <dsp:nvSpPr>
        <dsp:cNvPr id="23" name=""/>
        <dsp:cNvSpPr/>
      </dsp:nvSpPr>
      <dsp:spPr>
        <a:xfrm>
          <a:off x="2547024" y="2514579"/>
          <a:ext cx="1908668" cy="1673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/>
            <a:t>опыт коллективной творческой деятельности</a:t>
          </a:r>
        </a:p>
      </dsp:txBody>
      <dsp:txXfrm>
        <a:off x="2547024" y="2514579"/>
        <a:ext cx="1908668" cy="1673059"/>
      </dsp:txXfrm>
    </dsp:sp>
    <dsp:sp modelId="{91809863-593E-420A-B4E1-06DAF30ACC96}">
      <dsp:nvSpPr>
        <dsp:cNvPr id="24" name=""/>
        <dsp:cNvSpPr/>
      </dsp:nvSpPr>
      <dsp:spPr>
        <a:xfrm>
          <a:off x="4095566" y="1727256"/>
          <a:ext cx="360126" cy="360126"/>
        </a:xfrm>
        <a:prstGeom prst="triangle">
          <a:avLst>
            <a:gd name="adj" fmla="val 10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00147467-B615-4505-BC7B-03B4CBBD060F}">
      <dsp:nvSpPr>
        <dsp:cNvPr id="25" name=""/>
        <dsp:cNvSpPr/>
      </dsp:nvSpPr>
      <dsp:spPr>
        <a:xfrm rot="5400000">
          <a:off x="5095692" y="1304713"/>
          <a:ext cx="1270541" cy="211415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4363677D-3ED7-4409-B2E5-A627409CE4D2}">
      <dsp:nvSpPr>
        <dsp:cNvPr id="26" name=""/>
        <dsp:cNvSpPr/>
      </dsp:nvSpPr>
      <dsp:spPr>
        <a:xfrm>
          <a:off x="4883607" y="1936389"/>
          <a:ext cx="1908668" cy="1673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/>
            <a:t>воспитательные традиции сотрудничества</a:t>
          </a:r>
        </a:p>
      </dsp:txBody>
      <dsp:txXfrm>
        <a:off x="4883607" y="1936389"/>
        <a:ext cx="1908668" cy="1673059"/>
      </dsp:txXfrm>
    </dsp:sp>
    <dsp:sp modelId="{CA132222-318A-4EBB-9F3B-167A053B21FE}">
      <dsp:nvSpPr>
        <dsp:cNvPr id="27" name=""/>
        <dsp:cNvSpPr/>
      </dsp:nvSpPr>
      <dsp:spPr>
        <a:xfrm>
          <a:off x="6432149" y="1149067"/>
          <a:ext cx="360126" cy="360126"/>
        </a:xfrm>
        <a:prstGeom prst="triangle">
          <a:avLst>
            <a:gd name="adj" fmla="val 100000"/>
          </a:avLst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accent5">
              <a:hueOff val="-5632119"/>
              <a:satOff val="-14516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066A0089-8B94-4032-9B58-D55DECE58809}">
      <dsp:nvSpPr>
        <dsp:cNvPr id="28" name=""/>
        <dsp:cNvSpPr/>
      </dsp:nvSpPr>
      <dsp:spPr>
        <a:xfrm rot="5400000">
          <a:off x="7432275" y="726523"/>
          <a:ext cx="1270541" cy="211415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29AAB6D0-2673-450B-B090-0B3BF8F5B676}">
      <dsp:nvSpPr>
        <dsp:cNvPr id="29" name=""/>
        <dsp:cNvSpPr/>
      </dsp:nvSpPr>
      <dsp:spPr>
        <a:xfrm>
          <a:off x="7220190" y="1358199"/>
          <a:ext cx="1908668" cy="1673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/>
            <a:t>профессиональное мастерство педагогов как игротехников</a:t>
          </a:r>
          <a:endParaRPr lang="ru-RU" sz="1700" kern="1200"/>
        </a:p>
      </dsp:txBody>
      <dsp:txXfrm>
        <a:off x="7220190" y="1358199"/>
        <a:ext cx="1908668" cy="1673059"/>
      </dsp:txXfrm>
    </dsp:sp>
  </dsp:spTree>
</dsp:drawing>
</file>

<file path=ppt/diagrams/drawing7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30" name=""/>
      <dsp:cNvGrpSpPr/>
    </dsp:nvGrpSpPr>
    <dsp:grpSpPr/>
    <dsp:sp modelId="{73DF4602-C626-4282-963A-B08D7D32163E}">
      <dsp:nvSpPr>
        <dsp:cNvPr id="31" name=""/>
        <dsp:cNvSpPr/>
      </dsp:nvSpPr>
      <dsp:spPr>
        <a:xfrm>
          <a:off x="2097" y="322995"/>
          <a:ext cx="1442380" cy="144238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solidFill>
                <a:srgbClr val="002060"/>
              </a:solidFill>
            </a:rPr>
            <a:t>Классный руководитель 2024</a:t>
          </a:r>
        </a:p>
      </dsp:txBody>
      <dsp:txXfrm>
        <a:off x="213329" y="534227"/>
        <a:ext cx="1019917" cy="1019917"/>
      </dsp:txXfrm>
    </dsp:sp>
    <dsp:sp modelId="{FEFD3906-2B95-4A7B-947B-47E125AAA388}">
      <dsp:nvSpPr>
        <dsp:cNvPr id="32" name=""/>
        <dsp:cNvSpPr/>
      </dsp:nvSpPr>
      <dsp:spPr>
        <a:xfrm>
          <a:off x="1561598" y="625895"/>
          <a:ext cx="836580" cy="836580"/>
        </a:xfrm>
        <a:prstGeom prst="mathEqua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>
            <a:solidFill>
              <a:srgbClr val="002060"/>
            </a:solidFill>
          </a:endParaRPr>
        </a:p>
      </dsp:txBody>
      <dsp:txXfrm>
        <a:off x="1672487" y="798230"/>
        <a:ext cx="614802" cy="491910"/>
      </dsp:txXfrm>
    </dsp:sp>
    <dsp:sp modelId="{5152E7BB-9B5C-450F-826C-45E0B01125B1}">
      <dsp:nvSpPr>
        <dsp:cNvPr id="33" name=""/>
        <dsp:cNvSpPr/>
      </dsp:nvSpPr>
      <dsp:spPr>
        <a:xfrm>
          <a:off x="2515300" y="322995"/>
          <a:ext cx="1442380" cy="1442380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solidFill>
                <a:srgbClr val="002060"/>
              </a:solidFill>
            </a:rPr>
            <a:t>Наставник нового формата</a:t>
          </a:r>
        </a:p>
      </dsp:txBody>
      <dsp:txXfrm>
        <a:off x="2726532" y="534227"/>
        <a:ext cx="1019917" cy="1019917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r:blip="">
            <dgm:adjLst/>
          </dgm:shape>
          <dgm:presOf/>
          <dgm:constrLst/>
          <dgm:ruleLst>
            <dgm:rule type="w" val="INF"/>
          </dgm:ruleLst>
          <dgm:forEach name="Name11" axis="ch" ptType="node">
            <dgm:layoutNode name="vertTwo">
              <dgm:alg type="lin">
                <dgm:param type="linDir" val="fromT"/>
              </dgm:alg>
              <dgm:shape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r:blip="">
                  <dgm:adjLst/>
                </dgm:shape>
                <dgm:presOf/>
                <dgm:constrLst/>
                <dgm:ruleLst>
                  <dgm:rule type="w" val="INF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r:blip="">
                        <dgm:adjLst/>
                      </dgm:shape>
                      <dgm:presOf/>
                      <dgm:constrLst/>
                      <dgm:ruleLst>
                        <dgm:rule type="w" val="INF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/>
          <dgm:rule type="w" fact="4"/>
          <dgm:rule type="primFontSz" val="5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/>
            </dgm:ruleLst>
          </dgm:layoutNode>
        </dgm:layoutNode>
      </dgm:forEach>
    </dgm:forEach>
  </dgm:layoutNode>
</dgm:layoutDef>
</file>

<file path=ppt/diagrams/layout3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type="ellipse" r:blip="">
            <dgm:adjLst/>
          </dgm:shape>
          <dgm:presOf/>
        </dgm:layoutNode>
        <dgm:layoutNode name="dot2" styleLbl="alignNode1">
          <dgm:alg type="sp"/>
          <dgm:shape type="ellipse" r:blip="">
            <dgm:adjLst/>
          </dgm:shape>
          <dgm:presOf/>
        </dgm:layoutNode>
        <dgm:layoutNode name="dot3" styleLbl="alignNode1">
          <dgm:alg type="sp"/>
          <dgm:shape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type="ellipse" r:blip="">
            <dgm:adjLst/>
          </dgm:shape>
          <dgm:presOf/>
        </dgm:layoutNode>
        <dgm:layoutNode name="dot5" styleLbl="alignNode1">
          <dgm:alg type="sp"/>
          <dgm:shape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type="ellipse" r:blip="">
            <dgm:adjLst/>
          </dgm:shape>
          <dgm:presOf/>
        </dgm:layoutNode>
        <dgm:layoutNode name="dot8" styleLbl="alignNode1">
          <dgm:alg type="sp"/>
          <dgm:shape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type="ellipse" r:blip="">
            <dgm:adjLst/>
          </dgm:shape>
          <dgm:presOf/>
        </dgm:layoutNode>
        <dgm:layoutNode name="dot10" styleLbl="alignNode1">
          <dgm:alg type="sp"/>
          <dgm:shape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type="ellipse" r:blip="">
            <dgm:adjLst/>
          </dgm:shape>
          <dgm:presOf/>
        </dgm:layoutNode>
        <dgm:layoutNode name="dotArrow2" styleLbl="alignNode1">
          <dgm:alg type="sp"/>
          <dgm:shape type="ellipse" r:blip="">
            <dgm:adjLst/>
          </dgm:shape>
          <dgm:presOf/>
        </dgm:layoutNode>
        <dgm:layoutNode name="dotArrow3" styleLbl="alignNode1">
          <dgm:alg type="sp"/>
          <dgm:shape type="ellipse" r:blip="">
            <dgm:adjLst/>
          </dgm:shape>
          <dgm:presOf/>
        </dgm:layoutNode>
        <dgm:layoutNode name="dotArrow4" styleLbl="alignNode1">
          <dgm:alg type="sp"/>
          <dgm:shape type="ellipse" r:blip="">
            <dgm:adjLst/>
          </dgm:shape>
          <dgm:presOf/>
        </dgm:layoutNode>
        <dgm:layoutNode name="dotArrow5" styleLbl="alignNode1">
          <dgm:alg type="sp"/>
          <dgm:shape type="ellipse" r:blip="">
            <dgm:adjLst/>
          </dgm:shape>
          <dgm:presOf/>
        </dgm:layoutNode>
        <dgm:layoutNode name="dotArrow6" styleLbl="alignNode1">
          <dgm:alg type="sp"/>
          <dgm:shape type="ellipse" r:blip="">
            <dgm:adjLst/>
          </dgm:shape>
          <dgm:presOf/>
        </dgm:layoutNode>
        <dgm:layoutNode name="dotArrow7" styleLbl="alignNode1">
          <dgm:alg type="sp"/>
          <dgm:shape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/>
            </dgm:ruleLst>
          </dgm:layoutNode>
        </dgm:forEach>
        <dgm:forEach name="accentRepeat" axis="self">
          <dgm:layoutNode name="accentRepeatNode" styleLbl="solidAlignAcc1">
            <dgm:alg type="sp"/>
            <dgm:shape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r:blip="">
          <dgm:adjLst/>
        </dgm:shape>
        <dgm:presOf/>
        <dgm:constrLst/>
        <dgm:forEach name="Name15" ref="textRepeat"/>
      </dgm:layoutNode>
      <dgm:layoutNode name="textaccent1">
        <dgm:alg type="sp"/>
        <dgm:shape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r:blip="">
          <dgm:adjLst/>
        </dgm:shape>
        <dgm:presOf/>
        <dgm:constrLst/>
        <dgm:forEach name="Name18" ref="imageRepeat"/>
      </dgm:layoutNode>
      <dgm:layoutNode name="imageaccent1">
        <dgm:alg type="sp"/>
        <dgm:shape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r:blip="">
          <dgm:adjLst/>
        </dgm:shape>
        <dgm:presOf/>
        <dgm:constrLst/>
        <dgm:forEach name="Name21" ref="textRepeat"/>
      </dgm:layoutNode>
      <dgm:layoutNode name="textaccent2">
        <dgm:alg type="sp"/>
        <dgm:shape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r:blip="">
          <dgm:adjLst/>
        </dgm:shape>
        <dgm:presOf/>
        <dgm:constrLst/>
        <dgm:forEach name="Name24" ref="imageRepeat"/>
      </dgm:layoutNode>
      <dgm:layoutNode name="imageaccent2">
        <dgm:alg type="sp"/>
        <dgm:shape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r:blip="">
          <dgm:adjLst/>
        </dgm:shape>
        <dgm:presOf/>
        <dgm:constrLst/>
        <dgm:forEach name="Name27" ref="textRepeat"/>
      </dgm:layoutNode>
      <dgm:layoutNode name="textaccent3">
        <dgm:alg type="sp"/>
        <dgm:shape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r:blip="">
          <dgm:adjLst/>
        </dgm:shape>
        <dgm:presOf/>
        <dgm:constrLst/>
        <dgm:forEach name="Name30" ref="imageRepeat"/>
      </dgm:layoutNode>
      <dgm:layoutNode name="imageaccent3">
        <dgm:alg type="sp"/>
        <dgm:shape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r:blip="">
          <dgm:adjLst/>
        </dgm:shape>
        <dgm:presOf/>
        <dgm:constrLst/>
        <dgm:forEach name="Name33" ref="textRepeat"/>
      </dgm:layoutNode>
      <dgm:layoutNode name="textaccent4">
        <dgm:alg type="sp"/>
        <dgm:shape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r:blip="">
          <dgm:adjLst/>
        </dgm:shape>
        <dgm:presOf/>
        <dgm:constrLst/>
        <dgm:forEach name="Name36" ref="imageRepeat"/>
      </dgm:layoutNode>
      <dgm:layoutNode name="imageaccent4">
        <dgm:alg type="sp"/>
        <dgm:shape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r:blip="">
          <dgm:adjLst/>
        </dgm:shape>
        <dgm:presOf/>
        <dgm:constrLst/>
        <dgm:forEach name="Name39" ref="textRepeat"/>
      </dgm:layoutNode>
      <dgm:layoutNode name="textaccent5">
        <dgm:alg type="sp"/>
        <dgm:shape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r:blip="">
          <dgm:adjLst/>
        </dgm:shape>
        <dgm:presOf/>
        <dgm:constrLst/>
        <dgm:forEach name="Name42" ref="imageRepeat"/>
      </dgm:layoutNode>
      <dgm:layoutNode name="imageaccent5">
        <dgm:alg type="sp"/>
        <dgm:shape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r:blip="">
          <dgm:adjLst/>
        </dgm:shape>
        <dgm:presOf/>
        <dgm:constrLst/>
        <dgm:forEach name="Name45" ref="textRepeat"/>
      </dgm:layoutNode>
      <dgm:layoutNode name="textaccent6">
        <dgm:alg type="sp"/>
        <dgm:shape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r:blip="">
          <dgm:adjLst/>
        </dgm:shape>
        <dgm:presOf/>
        <dgm:constrLst/>
        <dgm:forEach name="Name48" ref="imageRepeat"/>
      </dgm:layoutNode>
      <dgm:layoutNode name="imageaccent6">
        <dgm:alg type="sp"/>
        <dgm:shape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r:blip="">
          <dgm:adjLst/>
        </dgm:shape>
        <dgm:presOf/>
        <dgm:constrLst/>
        <dgm:forEach name="Name51" ref="textRepeat"/>
      </dgm:layoutNode>
      <dgm:layoutNode name="textaccent7">
        <dgm:alg type="sp"/>
        <dgm:shape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r:blip="">
          <dgm:adjLst/>
        </dgm:shape>
        <dgm:presOf/>
        <dgm:constrLst/>
        <dgm:forEach name="Name54" ref="imageRepeat"/>
      </dgm:layoutNode>
      <dgm:layoutNode name="imageaccent7">
        <dgm:alg type="sp"/>
        <dgm:shape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r:blip="">
          <dgm:adjLst/>
        </dgm:shape>
        <dgm:presOf/>
        <dgm:constrLst/>
        <dgm:forEach name="Name57" ref="textRepeat"/>
      </dgm:layoutNode>
      <dgm:layoutNode name="textaccent8">
        <dgm:alg type="sp"/>
        <dgm:shape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r:blip="">
          <dgm:adjLst/>
        </dgm:shape>
        <dgm:presOf/>
        <dgm:constrLst/>
        <dgm:forEach name="Name60" ref="imageRepeat"/>
      </dgm:layoutNode>
      <dgm:layoutNode name="imageaccent8">
        <dgm:alg type="sp"/>
        <dgm:shape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r:blip="">
          <dgm:adjLst/>
        </dgm:shape>
        <dgm:presOf/>
        <dgm:constrLst/>
        <dgm:forEach name="Name63" ref="textRepeat"/>
      </dgm:layoutNode>
      <dgm:layoutNode name="textaccent9">
        <dgm:alg type="sp"/>
        <dgm:shape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r:blip="">
          <dgm:adjLst/>
        </dgm:shape>
        <dgm:presOf/>
        <dgm:constrLst/>
        <dgm:forEach name="Name66" ref="imageRepeat"/>
      </dgm:layoutNode>
      <dgm:layoutNode name="imageaccent9">
        <dgm:alg type="sp"/>
        <dgm:shape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r:blip="">
          <dgm:adjLst/>
        </dgm:shape>
        <dgm:presOf/>
        <dgm:constrLst/>
        <dgm:forEach name="Name69" ref="textRepeat"/>
      </dgm:layoutNode>
      <dgm:layoutNode name="textaccent10">
        <dgm:alg type="sp"/>
        <dgm:shape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r:blip="">
          <dgm:adjLst/>
        </dgm:shape>
        <dgm:presOf/>
        <dgm:constrLst/>
        <dgm:forEach name="Name72" ref="imageRepeat"/>
      </dgm:layoutNode>
      <dgm:layoutNode name="imageaccent10">
        <dgm:alg type="sp"/>
        <dgm:shape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r:blip="">
          <dgm:adjLst/>
        </dgm:shape>
        <dgm:presOf/>
        <dgm:constrLst/>
        <dgm:forEach name="Name75" ref="textRepeat"/>
      </dgm:layoutNode>
      <dgm:layoutNode name="textaccent11">
        <dgm:alg type="sp"/>
        <dgm:shape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r:blip="">
          <dgm:adjLst/>
        </dgm:shape>
        <dgm:presOf/>
        <dgm:constrLst/>
        <dgm:forEach name="Name78" ref="imageRepeat"/>
      </dgm:layoutNode>
      <dgm:layoutNode name="imageaccent11">
        <dgm:alg type="sp"/>
        <dgm:shape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r:blip="">
          <dgm:adjLst/>
        </dgm:shape>
        <dgm:presOf/>
        <dgm:constrLst/>
        <dgm:forEach name="Name81" ref="textRepeat"/>
      </dgm:layoutNode>
      <dgm:layoutNode name="textaccent12">
        <dgm:alg type="sp"/>
        <dgm:shape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r:blip="">
          <dgm:adjLst/>
        </dgm:shape>
        <dgm:presOf/>
        <dgm:constrLst/>
        <dgm:forEach name="Name84" ref="imageRepeat"/>
      </dgm:layoutNode>
      <dgm:layoutNode name="imageaccent12">
        <dgm:alg type="sp"/>
        <dgm:shape r:blip="">
          <dgm:adjLst/>
        </dgm:shape>
        <dgm:presOf/>
        <dgm:constrLst/>
        <dgm:forEach name="Name85" ref="accentRepeat"/>
      </dgm:layoutNode>
    </dgm:forEach>
  </dgm:layoutNode>
</dgm:layoutDef>
</file>

<file path=ppt/diagrams/layout5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</dgm:layoutNode>
      <dgm:forEach name="Name4" axis="followSib" ptType="sibTrans" cnt="1">
        <dgm:layoutNode name="spacer">
          <dgm:alg type="sp"/>
          <dgm:shape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type="triangle" r:blip="">
                    <dgm:adjLst>
                      <dgm:adj idx="1" val="1"/>
                    </dgm:adjLst>
                  </dgm:shape>
                </dgm:if>
                <dgm:else name="Name13">
                  <dgm:shape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/>
        </dgm:ruleLst>
      </dgm:layoutNode>
      <dgm:forEach name="sibTransForEach" axis="followSib" ptType="sibTrans" cnt="1">
        <dgm:layoutNode name="spacerL">
          <dgm:alg type="sp"/>
          <dgm:shape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type="mathEqual" r:blip="">
                <dgm:adjLst/>
              </dgm:shape>
            </dgm:if>
            <dgm:else name="Name5">
              <dgm:shape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/>
          </dgm:ruleLst>
        </dgm:layoutNode>
        <dgm:layoutNode name="spacerR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5220A1-BF9C-7A66-EDCA-020CD9368D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5F91A5A-3093-9B1F-07E1-9393DD21D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C621B4-CD82-B6E7-3FB3-B7040AF28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E725-D7A8-4EE7-B40D-5C1D23361185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88D135E-BDFB-0780-5201-B1A147F44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1581792-0084-C945-2470-176DE2BA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8A15-4C81-4CAB-B466-65817BE24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79793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69E0A1-D097-6800-52F8-238FB4B16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7A3F29-1B2C-7F5F-D0DD-1D944CA86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9C74C6-E020-D371-5BEC-D32F7A3BD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E725-D7A8-4EE7-B40D-5C1D23361185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C57068B-9E17-B43D-35CA-DF3537E0C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D12CD72-7F7F-E5B5-064F-1394EBC0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8A15-4C81-4CAB-B466-65817BE24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64879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D5125E-F8C9-DC8D-127E-A867CE0BA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AB7FE75-DB5A-9690-1AC2-03E1E5B7E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E725-D7A8-4EE7-B40D-5C1D23361185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5BC6C39-71C5-C52B-6E65-AA685A02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B8AD8DB-C556-99F8-440D-147DEE010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8A15-4C81-4CAB-B466-65817BE24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85564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BB6C6FF-3C07-6BBC-00F9-C4B1EEA7C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E725-D7A8-4EE7-B40D-5C1D23361185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14296CD-737E-1DBF-BA51-8993C9D3E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F5BCB1F-965C-0D8A-01CA-5AE24DBE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8A15-4C81-4CAB-B466-65817BE24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44357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x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" name="Рисунок 4" descr="Рисунок 4"/>
          <p:cNvPicPr>
            <a:picLocks noChangeAspect="1"/>
          </p:cNvPicPr>
          <p:nvPr/>
        </p:nvPicPr>
        <p:blipFill>
          <a:blip r:embed="rId1"/>
          <a:srcRect l="39395" t="7303"/>
          <a:stretch>
            <a:fillRect/>
          </a:stretch>
        </p:blipFill>
        <p:spPr>
          <a:xfrm>
            <a:off x="6838428" y="1053678"/>
            <a:ext cx="5369990" cy="5804324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50917" y="6433920"/>
            <a:ext cx="357118" cy="351208"/>
          </a:xfrm>
          <a:prstGeom prst="rect">
            <a:avLst/>
          </a:prstGeom>
        </p:spPr>
        <p:txBody>
          <a:bodyPr lIns="52135" tIns="52135" rIns="52135" bIns="52135" anchor="t"/>
          <a:lstStyle>
            <a:lvl1pPr defTabSz="986912">
              <a:spcBef>
                <a:spcPts val="400"/>
              </a:spcBef>
              <a:defRPr sz="1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040797"/>
      </p:ext>
    </p:extLst>
  </p:cSld>
  <p:clrMapOvr>
    <a:masterClrMapping/>
  </p:clrMapOvr>
  <p:transition spd="med"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0F0CDD-1A73-9B91-E0D7-32A06A8EF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1470A39-88AC-E94B-997F-3BC82AD62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090BB0A-E6DE-BF62-6723-FEDD0DD2C2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BE725-D7A8-4EE7-B40D-5C1D23361185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0E716C-6BAC-CD4B-F8E5-276F57D35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2F6D081-E23E-D302-DA28-8BB973BCA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18A15-4C81-4CAB-B466-65817BE24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78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60" r:id="rId5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2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10" Type="http://schemas.openxmlformats.org/officeDocument/2006/relationships/diagramLayout" Target="../diagrams/layout2.xml" /><Relationship Id="rId11" Type="http://schemas.openxmlformats.org/officeDocument/2006/relationships/diagramQuickStyle" Target="../diagrams/quickStyle2.xml" /><Relationship Id="rId12" Type="http://schemas.openxmlformats.org/officeDocument/2006/relationships/diagramColors" Target="../diagrams/colors2.xml" /><Relationship Id="rId13" Type="http://schemas.microsoft.com/office/2007/relationships/diagramDrawing" Target="../diagrams/drawing3.xml" /><Relationship Id="rId14" Type="http://schemas.openxmlformats.org/officeDocument/2006/relationships/diagramData" Target="../diagrams/data3.xml" /><Relationship Id="rId15" Type="http://schemas.openxmlformats.org/officeDocument/2006/relationships/diagramLayout" Target="../diagrams/layout3.xml" /><Relationship Id="rId16" Type="http://schemas.openxmlformats.org/officeDocument/2006/relationships/diagramQuickStyle" Target="../diagrams/quickStyle3.xml" /><Relationship Id="rId17" Type="http://schemas.openxmlformats.org/officeDocument/2006/relationships/diagramColors" Target="../diagrams/colors3.xml" /><Relationship Id="rId18" Type="http://schemas.microsoft.com/office/2007/relationships/diagramDrawing" Target="../diagrams/drawing4.xml" /><Relationship Id="rId19" Type="http://schemas.openxmlformats.org/officeDocument/2006/relationships/diagramData" Target="../diagrams/data4.xml" /><Relationship Id="rId2" Type="http://schemas.microsoft.com/office/2007/relationships/diagramDrawing" Target="../diagrams/drawing1.xml" /><Relationship Id="rId20" Type="http://schemas.openxmlformats.org/officeDocument/2006/relationships/diagramLayout" Target="../diagrams/layout4.xml" /><Relationship Id="rId21" Type="http://schemas.openxmlformats.org/officeDocument/2006/relationships/diagramQuickStyle" Target="../diagrams/quickStyle4.xml" /><Relationship Id="rId22" Type="http://schemas.openxmlformats.org/officeDocument/2006/relationships/diagramColors" Target="../diagrams/colors4.xml" /><Relationship Id="rId3" Type="http://schemas.openxmlformats.org/officeDocument/2006/relationships/diagramData" Target="../diagrams/data1.xml" /><Relationship Id="rId4" Type="http://schemas.openxmlformats.org/officeDocument/2006/relationships/diagramLayout" Target="../diagrams/layout1.xml" /><Relationship Id="rId5" Type="http://schemas.openxmlformats.org/officeDocument/2006/relationships/diagramQuickStyle" Target="../diagrams/quickStyle1.xml" /><Relationship Id="rId6" Type="http://schemas.openxmlformats.org/officeDocument/2006/relationships/diagramColors" Target="../diagrams/colors1.xml" /><Relationship Id="rId7" Type="http://schemas.openxmlformats.org/officeDocument/2006/relationships/image" Target="../media/image13.jpeg" /><Relationship Id="rId8" Type="http://schemas.microsoft.com/office/2007/relationships/diagramDrawing" Target="../diagrams/drawing2.xml" /><Relationship Id="rId9" Type="http://schemas.openxmlformats.org/officeDocument/2006/relationships/diagramData" Target="../diagrams/data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10" Type="http://schemas.openxmlformats.org/officeDocument/2006/relationships/diagramQuickStyle" Target="../diagrams/quickStyle6.xml" /><Relationship Id="rId11" Type="http://schemas.openxmlformats.org/officeDocument/2006/relationships/diagramColors" Target="../diagrams/colors6.xml" /><Relationship Id="rId12" Type="http://schemas.microsoft.com/office/2007/relationships/diagramDrawing" Target="../diagrams/drawing7.xml" /><Relationship Id="rId13" Type="http://schemas.openxmlformats.org/officeDocument/2006/relationships/diagramData" Target="../diagrams/data7.xml" /><Relationship Id="rId14" Type="http://schemas.openxmlformats.org/officeDocument/2006/relationships/diagramLayout" Target="../diagrams/layout7.xml" /><Relationship Id="rId15" Type="http://schemas.openxmlformats.org/officeDocument/2006/relationships/diagramQuickStyle" Target="../diagrams/quickStyle7.xml" /><Relationship Id="rId16" Type="http://schemas.openxmlformats.org/officeDocument/2006/relationships/diagramColors" Target="../diagrams/colors7.xml" /><Relationship Id="rId17" Type="http://schemas.openxmlformats.org/officeDocument/2006/relationships/image" Target="../media/image21.jpeg" /><Relationship Id="rId2" Type="http://schemas.microsoft.com/office/2007/relationships/diagramDrawing" Target="../diagrams/drawing5.xml" /><Relationship Id="rId3" Type="http://schemas.openxmlformats.org/officeDocument/2006/relationships/diagramData" Target="../diagrams/data5.xml" /><Relationship Id="rId4" Type="http://schemas.openxmlformats.org/officeDocument/2006/relationships/diagramLayout" Target="../diagrams/layout5.xml" /><Relationship Id="rId5" Type="http://schemas.openxmlformats.org/officeDocument/2006/relationships/diagramQuickStyle" Target="../diagrams/quickStyle5.xml" /><Relationship Id="rId6" Type="http://schemas.openxmlformats.org/officeDocument/2006/relationships/diagramColors" Target="../diagrams/colors5.xml" /><Relationship Id="rId7" Type="http://schemas.microsoft.com/office/2007/relationships/diagramDrawing" Target="../diagrams/drawing6.xml" /><Relationship Id="rId8" Type="http://schemas.openxmlformats.org/officeDocument/2006/relationships/diagramData" Target="../diagrams/data6.xml" /><Relationship Id="rId9" Type="http://schemas.openxmlformats.org/officeDocument/2006/relationships/diagramLayout" Target="../diagrams/layout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2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jpeg" /><Relationship Id="rId3" Type="http://schemas.openxmlformats.org/officeDocument/2006/relationships/hyperlink" Target="https://fioco.ru/Media/Default/Documents/NIKO/&#1054;&#1094;&#1077;&#1085;&#1082;&#1072;%20&#1074;&#1086;&#1089;&#1087;&#1080;&#1090;&#1072;&#1090;&#1077;&#1083;&#1100;&#1085;&#1086;&#1075;&#1086;%20&#1087;&#1086;&#1090;&#1077;&#1085;&#1094;&#1080;&#1072;&#1083;&#1072;%20&#1054;&#1054;_.pdf" TargetMode="Externa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jpeg" /><Relationship Id="rId3" Type="http://schemas.openxmlformats.org/officeDocument/2006/relationships/image" Target="../media/image2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6.jpeg" /><Relationship Id="rId3" Type="http://schemas.openxmlformats.org/officeDocument/2006/relationships/image" Target="../media/image27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jpeg" /><Relationship Id="rId3" Type="http://schemas.openxmlformats.org/officeDocument/2006/relationships/image" Target="../media/image29.jpeg" /><Relationship Id="rId4" Type="http://schemas.openxmlformats.org/officeDocument/2006/relationships/image" Target="../media/image30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4513A1-486C-B2B0-A592-2278F7CAD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6568" y="485444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4400" b="1" i="1">
                <a:solidFill>
                  <a:srgbClr val="0070C0"/>
                </a:solidFill>
                <a:effectLst/>
                <a:latin typeface="Liberation Serif"/>
                <a:ea typeface="Times New Roman" panose="02020603050405020304" pitchFamily="18" charset="0"/>
              </a:rPr>
              <a:t>УСТАНОВОЧНЫЙ СЕМИНАР</a:t>
            </a:r>
            <a:r>
              <a:rPr lang="ru-RU" sz="4400" b="1" i="1">
                <a:solidFill>
                  <a:srgbClr val="0070C0"/>
                </a:solidFill>
                <a:effectLst/>
                <a:latin typeface="Liberation Serif"/>
                <a:ea typeface="Calibri" panose="020f0502020204030204" pitchFamily="34" charset="0"/>
              </a:rPr>
              <a:t> </a:t>
            </a:r>
            <a:br>
              <a:rPr lang="ru-RU" sz="44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400" b="1" i="1">
                <a:solidFill>
                  <a:srgbClr val="0070C0"/>
                </a:solidFill>
                <a:effectLst/>
                <a:latin typeface="Liberation Serif"/>
                <a:ea typeface="Calibri" panose="020f0502020204030204" pitchFamily="34" charset="0"/>
              </a:rPr>
              <a:t>«</a:t>
            </a:r>
            <a:r>
              <a:rPr lang="ru-RU" sz="4400" b="1" i="1" kern="1200">
                <a:solidFill>
                  <a:srgbClr val="0070C0"/>
                </a:solidFill>
                <a:effectLst/>
                <a:latin typeface="Liberation Serif"/>
                <a:ea typeface="Times New Roman" panose="02020603050405020304" pitchFamily="18" charset="0"/>
              </a:rPr>
              <a:t>Воспитательные  ресурсы школы:</a:t>
            </a:r>
            <a:br>
              <a:rPr lang="ru-RU" sz="44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400" b="1" i="1" kern="1200">
                <a:solidFill>
                  <a:srgbClr val="0070C0"/>
                </a:solidFill>
                <a:effectLst/>
                <a:latin typeface="Liberation Serif"/>
                <a:ea typeface="Times New Roman" panose="02020603050405020304" pitchFamily="18" charset="0"/>
              </a:rPr>
              <a:t> от школьной команды  до успешных педагогических практик</a:t>
            </a:r>
            <a:r>
              <a:rPr lang="ru-RU" sz="4400" b="1" i="1">
                <a:solidFill>
                  <a:srgbClr val="0070C0"/>
                </a:solidFill>
                <a:effectLst/>
                <a:latin typeface="Liberation Serif"/>
                <a:ea typeface="Calibri" panose="020f0502020204030204" pitchFamily="34" charset="0"/>
              </a:rPr>
              <a:t>»</a:t>
            </a:r>
            <a:br>
              <a:rPr lang="ru-RU" sz="40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6600" b="1" i="1">
                <a:effectLst/>
                <a:latin typeface="Liberation Serif"/>
                <a:ea typeface="Times New Roman" panose="02020603050405020304" pitchFamily="18" charset="0"/>
              </a:rPr>
              <a:t> </a:t>
            </a:r>
            <a:br>
              <a:rPr lang="ru-RU" sz="40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b="1" i="1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71668C0-7804-8D82-4ACE-9019DED0C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30119"/>
            <a:ext cx="9144000" cy="1655762"/>
          </a:xfrm>
        </p:spPr>
        <p:txBody>
          <a:bodyPr/>
          <a:lstStyle/>
          <a:p>
            <a:r>
              <a:rPr lang="ru-RU" b="1">
                <a:solidFill>
                  <a:srgbClr val="0070C0"/>
                </a:solidFill>
              </a:rPr>
              <a:t>26 сентября 2024г.</a:t>
            </a:r>
          </a:p>
        </p:txBody>
      </p:sp>
      <p:pic>
        <p:nvPicPr>
          <p:cNvPr id="1026" name="Рисунок 3" descr="Picture background">
            <a:extLst>
              <a:ext uri="{FF2B5EF4-FFF2-40B4-BE49-F238E27FC236}">
                <a16:creationId xmlns:a16="http://schemas.microsoft.com/office/drawing/2014/main" xmlns="" id="{70FE03F6-E40D-1805-911E-96D9CE1D7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2" b="14767"/>
          <a:stretch>
            <a:fillRect/>
          </a:stretch>
        </p:blipFill>
        <p:spPr bwMode="auto">
          <a:xfrm>
            <a:off x="5198544" y="96435"/>
            <a:ext cx="4496514" cy="216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МРЦ воспитательная работа3">
            <a:extLst>
              <a:ext uri="{FF2B5EF4-FFF2-40B4-BE49-F238E27FC236}">
                <a16:creationId xmlns:a16="http://schemas.microsoft.com/office/drawing/2014/main" xmlns="" id="{C996A16F-1D2D-5241-3E9C-9869A4C77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72968" y="281279"/>
            <a:ext cx="2311381" cy="2083219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343046359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1963" y="500043"/>
            <a:ext cx="10363200" cy="1470025"/>
          </a:xfrm>
        </p:spPr>
        <p:txBody>
          <a:bodyPr/>
          <a:lstStyle/>
          <a:p>
            <a:pPr algn="l"/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Целевые проекты: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14" y="2357430"/>
            <a:ext cx="10191821" cy="4071966"/>
          </a:xfrm>
        </p:spPr>
        <p:txBody>
          <a:bodyPr>
            <a:noAutofit/>
          </a:bodyPr>
          <a:lstStyle/>
          <a:p>
            <a:pPr algn="l"/>
            <a:r>
              <a:rPr lang="ru-RU" sz="3600" b="1">
                <a:solidFill>
                  <a:schemeClr val="tx1"/>
                </a:solidFill>
              </a:rPr>
              <a:t>1.Образовательный проект «Доступное образование: от возможностей до  высоких результатов»</a:t>
            </a:r>
          </a:p>
          <a:p>
            <a:pPr algn="l"/>
            <a:r>
              <a:rPr lang="ru-RU" sz="3600" b="1">
                <a:solidFill>
                  <a:schemeClr val="tx1"/>
                </a:solidFill>
              </a:rPr>
              <a:t>2.Воспитательный проект «Успешное поколение»</a:t>
            </a:r>
          </a:p>
          <a:p>
            <a:pPr algn="l"/>
            <a:r>
              <a:rPr lang="ru-RU" sz="3600" b="1">
                <a:solidFill>
                  <a:schemeClr val="tx1"/>
                </a:solidFill>
              </a:rPr>
              <a:t>3.Проект по методическому сопровождению педагогов «Учитель будущего»</a:t>
            </a:r>
          </a:p>
          <a:p>
            <a:pPr algn="l"/>
            <a:r>
              <a:rPr lang="ru-RU" sz="3600" b="1">
                <a:solidFill>
                  <a:schemeClr val="tx1"/>
                </a:solidFill>
              </a:rPr>
              <a:t>4.Проект для одаренных детей «Лестница успеха»</a:t>
            </a:r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 l="39844" t="36047" r="31250" b="34884"/>
          <a:stretch>
            <a:fillRect/>
          </a:stretch>
        </p:blipFill>
        <p:spPr bwMode="auto">
          <a:xfrm>
            <a:off x="7810513" y="285728"/>
            <a:ext cx="3524273" cy="17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9162018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4.png"/>
          <p:cNvPicPr/>
          <p:nvPr/>
        </p:nvPicPr>
        <p:blipFill>
          <a:blip r:embed="rId2"/>
          <a:srcRect l="27872" t="37109" r="25750" b="16612"/>
          <a:stretch>
            <a:fillRect/>
          </a:stretch>
        </p:blipFill>
        <p:spPr>
          <a:xfrm>
            <a:off x="-283464" y="357167"/>
            <a:ext cx="12475464" cy="607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92074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557" y="0"/>
            <a:ext cx="12954048" cy="1143000"/>
          </a:xfrm>
        </p:spPr>
        <p:txBody>
          <a:bodyPr>
            <a:noAutofit/>
          </a:bodyPr>
          <a:lstStyle/>
          <a:p>
            <a:r>
              <a:rPr lang="ru-RU" sz="2800" b="1">
                <a:solidFill>
                  <a:schemeClr val="tx2">
                    <a:lumMod val="75000"/>
                  </a:schemeClr>
                </a:solidFill>
              </a:rPr>
              <a:t>Воспитательный проект «Успешное поколение»</a:t>
            </a:r>
            <a:br>
              <a:rPr lang="ru-RU" sz="2800"/>
            </a:br>
            <a:endParaRPr lang="ru-RU" sz="280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859676"/>
              </p:ext>
            </p:extLst>
          </p:nvPr>
        </p:nvGraphicFramePr>
        <p:xfrm>
          <a:off x="128016" y="714356"/>
          <a:ext cx="11896344" cy="5236070"/>
        </p:xfrm>
        <a:graphic>
          <a:graphicData uri="http://schemas.openxmlformats.org/drawingml/2006/table">
            <a:tbl>
              <a:tblPr/>
              <a:tblGrid>
                <a:gridCol w="32412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087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46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4858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Calibri"/>
                        </a:rPr>
                        <a:t>ПОКАЗАТЕЛЬ</a:t>
                      </a:r>
                      <a:endParaRPr lang="ru-RU" sz="1400">
                        <a:latin typeface="Calibri" panose="020f0502020204030204"/>
                        <a:ea typeface="Calibri"/>
                        <a:cs typeface="Calibri"/>
                      </a:endParaRPr>
                    </a:p>
                  </a:txBody>
                  <a:tcPr marL="76473" marR="76473" marT="28677" marB="2867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Calibri"/>
                        </a:rPr>
                        <a:t>КОЛИЧЕСТВЕННЫЙ</a:t>
                      </a:r>
                      <a:endParaRPr lang="ru-RU" sz="1400">
                        <a:latin typeface="Calibri" panose="020f0502020204030204"/>
                        <a:ea typeface="Calibri"/>
                        <a:cs typeface="Calibri"/>
                      </a:endParaRPr>
                    </a:p>
                  </a:txBody>
                  <a:tcPr marL="76473" marR="76473" marT="28677" marB="2867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Calibri"/>
                        </a:rPr>
                        <a:t>КАЧЕСТВЕННЫЙ</a:t>
                      </a:r>
                      <a:endParaRPr lang="ru-RU" sz="1400">
                        <a:latin typeface="Calibri" panose="020f0502020204030204"/>
                        <a:ea typeface="Calibri"/>
                        <a:cs typeface="Calibri"/>
                      </a:endParaRPr>
                    </a:p>
                  </a:txBody>
                  <a:tcPr marL="76473" marR="76473" marT="28677" marB="2867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47499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Calibri"/>
                        </a:rPr>
                        <a:t>Доля занятости обучающихся во  внеурочной деятельности и дополнительном образовании</a:t>
                      </a:r>
                      <a:endParaRPr lang="ru-RU" sz="1400">
                        <a:latin typeface="Calibri" panose="020f0502020204030204"/>
                        <a:ea typeface="Calibri"/>
                        <a:cs typeface="Calibri"/>
                      </a:endParaRPr>
                    </a:p>
                  </a:txBody>
                  <a:tcPr marL="76473" marR="76473" marT="28677" marB="2867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Calibri"/>
                        </a:rPr>
                        <a:t>Не менее 80% от общего кол-ва обучающихся</a:t>
                      </a:r>
                      <a:endParaRPr lang="ru-RU" sz="1400">
                        <a:latin typeface="Calibri" panose="020f0502020204030204"/>
                        <a:ea typeface="Calibri"/>
                        <a:cs typeface="Calibri"/>
                      </a:endParaRPr>
                    </a:p>
                  </a:txBody>
                  <a:tcPr marL="76473" marR="76473" marT="28677" marB="2867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Calibri"/>
                        </a:rPr>
                        <a:t>Наличия разнообразного спектра кружков ДО и курсов внеурочной деят-ти.</a:t>
                      </a:r>
                      <a:endParaRPr lang="ru-RU" sz="1400">
                        <a:latin typeface="Calibri" panose="020f0502020204030204"/>
                        <a:ea typeface="Calibri"/>
                        <a:cs typeface="Calibri"/>
                      </a:endParaRPr>
                    </a:p>
                  </a:txBody>
                  <a:tcPr marL="76473" marR="76473" marT="28677" marB="2867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1839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Calibri"/>
                        </a:rPr>
                        <a:t>Доля обучающихся, вовлеченных в проект по патриотическому воспитанию</a:t>
                      </a:r>
                      <a:endParaRPr lang="ru-RU" sz="1400">
                        <a:latin typeface="Calibri" panose="020f0502020204030204"/>
                        <a:ea typeface="Calibri"/>
                        <a:cs typeface="Calibri"/>
                      </a:endParaRPr>
                    </a:p>
                  </a:txBody>
                  <a:tcPr marL="76473" marR="76473" marT="28677" marB="2867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Calibri"/>
                        </a:rPr>
                        <a:t>100% обучающихся</a:t>
                      </a:r>
                      <a:endParaRPr lang="ru-RU" sz="1400">
                        <a:latin typeface="Calibri" panose="020f0502020204030204"/>
                        <a:ea typeface="Calibri"/>
                        <a:cs typeface="Calibri"/>
                      </a:endParaRPr>
                    </a:p>
                  </a:txBody>
                  <a:tcPr marL="76473" marR="76473" marT="28677" marB="2867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Calibri"/>
                        </a:rPr>
                        <a:t>Реализация в школе программы патриотического воспитания.</a:t>
                      </a:r>
                      <a:endParaRPr lang="ru-RU" sz="1400">
                        <a:latin typeface="Calibri" panose="020f0502020204030204"/>
                        <a:ea typeface="Calibri"/>
                        <a:cs typeface="Calibri"/>
                      </a:endParaRPr>
                    </a:p>
                  </a:txBody>
                  <a:tcPr marL="76473" marR="76473" marT="28677" marB="2867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47499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Calibri"/>
                        </a:rPr>
                        <a:t>Доля обучающихся, реализующих профориентационный минимум</a:t>
                      </a:r>
                      <a:endParaRPr lang="ru-RU" sz="1400">
                        <a:latin typeface="Calibri" panose="020f0502020204030204"/>
                        <a:ea typeface="Calibri"/>
                        <a:cs typeface="Calibri"/>
                      </a:endParaRPr>
                    </a:p>
                  </a:txBody>
                  <a:tcPr marL="76473" marR="76473" marT="28677" marB="2867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Calibri"/>
                        </a:rPr>
                        <a:t>100% обучающихся </a:t>
                      </a:r>
                      <a:endParaRPr lang="ru-RU" sz="1400">
                        <a:latin typeface="Calibri" panose="020f0502020204030204"/>
                        <a:ea typeface="Calibri"/>
                        <a:cs typeface="Calibri"/>
                      </a:endParaRPr>
                    </a:p>
                  </a:txBody>
                  <a:tcPr marL="76473" marR="76473" marT="28677" marB="2867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Calibri"/>
                        </a:rPr>
                        <a:t>Охват обучающихся программами профориентации:</a:t>
                      </a:r>
                      <a:endParaRPr lang="ru-RU" sz="1400">
                        <a:latin typeface="Calibri" panose="020f0502020204030204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Calibri"/>
                        </a:rPr>
                        <a:t>1-4 кл. «Мир профессий»</a:t>
                      </a:r>
                      <a:endParaRPr lang="ru-RU" sz="1400">
                        <a:latin typeface="Calibri" panose="020f0502020204030204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Calibri"/>
                        </a:rPr>
                        <a:t>5 кл. «Профориентация»</a:t>
                      </a:r>
                      <a:endParaRPr lang="ru-RU" sz="1400">
                        <a:latin typeface="Calibri" panose="020f0502020204030204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Calibri"/>
                        </a:rPr>
                        <a:t>6-11 кл. «Россия – мои горизонты»</a:t>
                      </a:r>
                      <a:endParaRPr lang="ru-RU" sz="1400">
                        <a:latin typeface="Calibri" panose="020f0502020204030204"/>
                        <a:ea typeface="Calibri"/>
                        <a:cs typeface="Calibri"/>
                      </a:endParaRPr>
                    </a:p>
                  </a:txBody>
                  <a:tcPr marL="76473" marR="76473" marT="28677" marB="2867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81839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Calibri"/>
                        </a:rPr>
                        <a:t>Доля обучающихся, состоящих на разных видах профилактического учета</a:t>
                      </a:r>
                      <a:endParaRPr lang="ru-RU" sz="1400">
                        <a:latin typeface="Calibri" panose="020f0502020204030204"/>
                        <a:ea typeface="Calibri"/>
                        <a:cs typeface="Calibri"/>
                      </a:endParaRPr>
                    </a:p>
                  </a:txBody>
                  <a:tcPr marL="76473" marR="76473" marT="28677" marB="2867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Calibri"/>
                        </a:rPr>
                        <a:t>0</a:t>
                      </a:r>
                      <a:endParaRPr lang="ru-RU" sz="1400">
                        <a:latin typeface="Calibri" panose="020f0502020204030204"/>
                        <a:ea typeface="Calibri"/>
                        <a:cs typeface="Calibri"/>
                      </a:endParaRPr>
                    </a:p>
                  </a:txBody>
                  <a:tcPr marL="76473" marR="76473" marT="28677" marB="2867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Calibri"/>
                        </a:rPr>
                        <a:t>Организация системной работы по профилактике правонарушений.</a:t>
                      </a:r>
                      <a:endParaRPr lang="ru-RU" sz="1400">
                        <a:latin typeface="Calibri" panose="020f0502020204030204"/>
                        <a:ea typeface="Calibri"/>
                        <a:cs typeface="Calibri"/>
                      </a:endParaRPr>
                    </a:p>
                  </a:txBody>
                  <a:tcPr marL="76473" marR="76473" marT="28677" marB="2867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697913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824056-82EC-D5BC-F231-E02E0D8E9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178" y="538798"/>
            <a:ext cx="11563643" cy="931520"/>
          </a:xfrm>
        </p:spPr>
        <p:txBody>
          <a:bodyPr>
            <a:normAutofit/>
          </a:bodyPr>
          <a:lstStyle/>
          <a:p>
            <a:r>
              <a:rPr lang="ru-RU" sz="3600" b="1" i="1">
                <a:solidFill>
                  <a:srgbClr val="00B0F0"/>
                </a:solidFill>
              </a:rPr>
              <a:t>Ожидаемые  результаты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BD1129-7073-C4DE-A01A-7C58608FE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800665"/>
            <a:ext cx="10058400" cy="4659214"/>
          </a:xfrm>
        </p:spPr>
        <p:txBody>
          <a:bodyPr>
            <a:normAutofit/>
          </a:bodyPr>
          <a:lstStyle/>
          <a:p>
            <a:pPr marL="342900" marR="63500" lvl="0" indent="-342900" algn="l">
              <a:spcAft>
                <a:spcPct val="0"/>
              </a:spcAft>
              <a:buSzPts val="1200"/>
              <a:buFont typeface="Wingdings" panose="05000000000000000000" pitchFamily="2" charset="2"/>
              <a:buChar char="Ø"/>
              <a:tabLst>
                <a:tab pos="201295"/>
              </a:tabLst>
            </a:pPr>
            <a:r>
              <a:rPr lang="ru-RU" sz="20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синхронизированы, взаимодействуют и дополняют друг друга</a:t>
            </a:r>
            <a:r>
              <a:rPr lang="ru-RU" sz="2000" b="1" i="1" spc="5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учебный</a:t>
            </a:r>
            <a:r>
              <a:rPr lang="ru-RU" sz="20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</a:t>
            </a:r>
            <a:r>
              <a:rPr lang="ru-RU" sz="20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внеурочная деятельность;</a:t>
            </a:r>
          </a:p>
          <a:p>
            <a:pPr marL="342900" marR="59055" lvl="0" indent="-342900" algn="l">
              <a:spcAft>
                <a:spcPct val="0"/>
              </a:spcAft>
              <a:buSzPts val="1200"/>
              <a:buFont typeface="Wingdings" panose="05000000000000000000" pitchFamily="2" charset="2"/>
              <a:buChar char="Ø"/>
              <a:tabLst>
                <a:tab pos="222885"/>
              </a:tabLst>
            </a:pPr>
            <a:r>
              <a:rPr lang="ru-RU" sz="20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r>
              <a:rPr lang="ru-RU" sz="2000" b="1" i="1" spc="5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b="1" i="1" spc="5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активный</a:t>
            </a:r>
            <a:r>
              <a:rPr lang="ru-RU" sz="2000" b="1" i="1" spc="5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</a:t>
            </a:r>
            <a:r>
              <a:rPr lang="ru-RU" sz="2000" b="1" i="1" spc="5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r>
              <a:rPr lang="ru-RU" sz="2000" b="1" i="1" spc="5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социализации</a:t>
            </a:r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spc="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выбора</a:t>
            </a:r>
            <a:r>
              <a:rPr lang="ru-RU" sz="2000" spc="-28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профессионального и жизненного пути, формирования мировоззрения;</a:t>
            </a:r>
          </a:p>
          <a:p>
            <a:pPr marL="342900" marR="58420" lvl="0" indent="-342900" algn="l">
              <a:spcAft>
                <a:spcPct val="0"/>
              </a:spcAft>
              <a:buSzPts val="1200"/>
              <a:buFont typeface="Wingdings" panose="05000000000000000000" pitchFamily="2" charset="2"/>
              <a:buChar char="Ø"/>
              <a:tabLst>
                <a:tab pos="196850"/>
              </a:tabLst>
            </a:pPr>
            <a:r>
              <a:rPr lang="ru-RU" sz="20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личностные результаты обучающихся формируются на основе</a:t>
            </a:r>
            <a:r>
              <a:rPr lang="ru-RU" sz="2000" b="1" i="1" spc="5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ru-RU" sz="2000" b="1" i="1" spc="5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ru-RU" sz="2000" b="1" i="1" spc="5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самосознания</a:t>
            </a:r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spc="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самоопределения</a:t>
            </a:r>
            <a:r>
              <a:rPr lang="ru-RU" sz="2000" spc="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spc="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морально-</a:t>
            </a:r>
            <a:r>
              <a:rPr lang="ru-RU" sz="2000" spc="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этической</a:t>
            </a:r>
            <a:r>
              <a:rPr lang="ru-RU" sz="20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ориентации;</a:t>
            </a:r>
          </a:p>
          <a:p>
            <a:pPr marL="411480" marR="60325" indent="-342900" algn="l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0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создана воспитывающая среда</a:t>
            </a:r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ориентированная на формирование патриотизма, российской гражданской идентичности, духовно-нравственной культуры на основе российских традиционных духовных</a:t>
            </a:r>
            <a:r>
              <a:rPr lang="ru-RU" sz="20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культурных</a:t>
            </a:r>
            <a:r>
              <a:rPr lang="ru-RU" sz="2000" spc="-1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ценностей;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0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расширены партнерские отношения/ сетевое взаимодействие</a:t>
            </a:r>
            <a:r>
              <a:rPr lang="ru-RU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000" spc="5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заключены</a:t>
            </a:r>
            <a:r>
              <a:rPr lang="ru-RU" sz="2000" spc="5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договора</a:t>
            </a:r>
            <a:r>
              <a:rPr lang="ru-RU" sz="2000" spc="5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spc="5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профессиональными</a:t>
            </a:r>
            <a:r>
              <a:rPr lang="ru-RU" sz="2000" spc="5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учебными</a:t>
            </a:r>
            <a:r>
              <a:rPr lang="ru-RU" sz="2000" spc="5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заведениями,</a:t>
            </a:r>
            <a:r>
              <a:rPr lang="ru-RU" sz="2000" spc="-2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предприятиями</a:t>
            </a:r>
            <a:r>
              <a:rPr lang="ru-RU" sz="2000" spc="-1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города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075442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F43B38A-04F5-E1D9-4506-C3FF2D64FB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495" t="24697" r="19545" b="20449"/>
          <a:stretch>
            <a:fillRect/>
          </a:stretch>
        </p:blipFill>
        <p:spPr>
          <a:xfrm>
            <a:off x="198351" y="174271"/>
            <a:ext cx="11795297" cy="587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37344"/>
      </p:ext>
    </p:extLst>
  </p:cSld>
  <p:clrMapOvr>
    <a:masterClrMapping/>
  </p:clrMapOvr>
  <p:transition spd="med"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66632212"/>
              </p:ext>
            </p:extLst>
          </p:nvPr>
        </p:nvGraphicFramePr>
        <p:xfrm>
          <a:off x="223463" y="154204"/>
          <a:ext cx="5324250" cy="2354640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4076" y="2895020"/>
            <a:ext cx="3527274" cy="1904728"/>
          </a:xfrm>
          <a:prstGeom prst="rect">
            <a:avLst/>
          </a:prstGeom>
        </p:spPr>
      </p:pic>
      <p:sp>
        <p:nvSpPr>
          <p:cNvPr id="8" name="Стрелка вниз 7"/>
          <p:cNvSpPr/>
          <p:nvPr/>
        </p:nvSpPr>
        <p:spPr>
          <a:xfrm rot="16200000">
            <a:off x="1905688" y="4336675"/>
            <a:ext cx="2232336" cy="1258789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707879269"/>
              </p:ext>
            </p:extLst>
          </p:nvPr>
        </p:nvGraphicFramePr>
        <p:xfrm>
          <a:off x="-5248" y="2895020"/>
          <a:ext cx="2481941" cy="3828582"/>
        </p:xfrm>
        <a:graphic>
          <a:graphicData uri="http://schemas.openxmlformats.org/drawingml/2006/diagram">
            <dgm:relIds xmlns:dgm="http://schemas.openxmlformats.org/drawingml/2006/diagram" r:dm="rId9" r:lo="rId10" r:qs="rId11" r:cs="rId12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5547713" y="1875997"/>
          <a:ext cx="6723486" cy="4894800"/>
        </p:xfrm>
        <a:graphic>
          <a:graphicData uri="http://schemas.openxmlformats.org/drawingml/2006/diagram">
            <dgm:relIds xmlns:dgm="http://schemas.openxmlformats.org/drawingml/2006/diagram" r:dm="rId14" r:lo="rId15" r:qs="rId16" r:cs="rId17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6175000" y="-75905"/>
          <a:ext cx="5203484" cy="2329457"/>
        </p:xfrm>
        <a:graphic>
          <a:graphicData uri="http://schemas.openxmlformats.org/drawingml/2006/diagram">
            <dgm:relIds xmlns:dgm="http://schemas.openxmlformats.org/drawingml/2006/diagram" r:dm="rId19" r:lo="rId20" r:qs="rId21" r:cs="rId22"/>
          </a:graphicData>
        </a:graphic>
      </p:graphicFrame>
      <p:sp>
        <p:nvSpPr>
          <p:cNvPr id="12" name="Крест 11"/>
          <p:cNvSpPr/>
          <p:nvPr/>
        </p:nvSpPr>
        <p:spPr>
          <a:xfrm>
            <a:off x="8568034" y="926199"/>
            <a:ext cx="501726" cy="480027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75086" y="2279090"/>
            <a:ext cx="1005254" cy="114991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668688"/>
      </p:ext>
    </p:extLst>
  </p:cSld>
  <p:clrMapOvr>
    <a:masterClrMapping/>
  </p:clrMapOvr>
  <p:transition spd="med"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359861" y="214897"/>
            <a:ext cx="10713228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ct val="0"/>
              </a:spcAft>
            </a:pPr>
            <a:r>
              <a:rPr lang="ru-RU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детско-взрослых общностей</a:t>
            </a:r>
            <a:endParaRPr lang="ru-RU" sz="1400" b="1" i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59861" y="861306"/>
          <a:ext cx="7321099" cy="3250544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1151685" y="2678307"/>
          <a:ext cx="9129580" cy="5914158"/>
        </p:xfrm>
        <a:graphic>
          <a:graphicData uri="http://schemas.openxmlformats.org/drawingml/2006/diagram">
            <dgm:relIds xmlns:dgm="http://schemas.openxmlformats.org/drawingml/2006/diagram" r:dm="rId8" r:lo="rId9" r:qs="rId10" r:cs="rId11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540378919"/>
              </p:ext>
            </p:extLst>
          </p:nvPr>
        </p:nvGraphicFramePr>
        <p:xfrm>
          <a:off x="7964129" y="0"/>
          <a:ext cx="3959778" cy="2088372"/>
        </p:xfrm>
        <a:graphic>
          <a:graphicData uri="http://schemas.openxmlformats.org/drawingml/2006/diagram">
            <dgm:relIds xmlns:dgm="http://schemas.openxmlformats.org/drawingml/2006/diagram" r:dm="rId13" r:lo="rId14" r:qs="rId15" r:cs="rId16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51857" y="1790441"/>
            <a:ext cx="2875482" cy="191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37337"/>
      </p:ext>
    </p:extLst>
  </p:cSld>
  <p:clrMapOvr>
    <a:masterClrMapping/>
  </p:clrMapOvr>
  <p:transition spd="med"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B707748-FFBE-4A48-A87B-84F5A7E78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467" y="0"/>
            <a:ext cx="1043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86065"/>
      </p:ext>
    </p:extLst>
  </p:cSld>
  <p:clrMapOvr>
    <a:masterClrMapping/>
  </p:clrMapOvr>
  <p:transition spd="med"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767114-A0C4-F53F-CC31-FD34C3B47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50592"/>
          </a:xfrm>
        </p:spPr>
        <p:txBody>
          <a:bodyPr/>
          <a:lstStyle/>
          <a:p>
            <a:r>
              <a:rPr lang="ru-RU"/>
              <a:t>Оценка качества воспитания</a:t>
            </a:r>
          </a:p>
        </p:txBody>
      </p:sp>
      <p:pic>
        <p:nvPicPr>
          <p:cNvPr id="5" name="Рисунок 4">
            <a:hlinkClick r:id="rId3"/>
            <a:extLst>
              <a:ext uri="{FF2B5EF4-FFF2-40B4-BE49-F238E27FC236}">
                <a16:creationId xmlns:a16="http://schemas.microsoft.com/office/drawing/2014/main" xmlns="" id="{B89A0D88-50B3-4EBC-67DE-30E3F3DAF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709" y="1156335"/>
            <a:ext cx="6562725" cy="58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9FE9815-8BE3-4526-DC8C-1FD02CEC602C}"/>
              </a:ext>
            </a:extLst>
          </p:cNvPr>
          <p:cNvSpPr txBox="1"/>
          <p:nvPr/>
        </p:nvSpPr>
        <p:spPr>
          <a:xfrm>
            <a:off x="6404297" y="1845734"/>
            <a:ext cx="5344358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 рассматриваются результаты воспитания отдельных обучающихся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Наименьший уровень фиксации результата – образовательная организация/отдельный класс</a:t>
            </a: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1ECCCE4-33C2-0BB1-263B-4767123050B6}"/>
              </a:ext>
            </a:extLst>
          </p:cNvPr>
          <p:cNvSpPr txBox="1"/>
          <p:nvPr/>
        </p:nvSpPr>
        <p:spPr>
          <a:xfrm>
            <a:off x="6404297" y="3283771"/>
            <a:ext cx="5344358" cy="258532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Аспектами оценки являются: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− </a:t>
            </a: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качество организации воспитательной работы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 уровне образовательной организации, муниципалитета, субъекта Российской Федерации;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− </a:t>
            </a: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результаты воспитательной работы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степень сформированности ценностных ориентаций у групп обучающихся в разрезе образовательной организации, муниципалитета, субъекта Российской Федерации, России в целом.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59BA7DE-DC3C-41AA-E126-3DA6BB84A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20" y="1221920"/>
            <a:ext cx="4591991" cy="4023360"/>
          </a:xfrm>
        </p:spPr>
        <p:txBody>
          <a:bodyPr>
            <a:normAutofit fontScale="77500" lnSpcReduction="20000"/>
          </a:bodyPr>
          <a:lstStyle/>
          <a:p>
            <a:r>
              <a:rPr lang="ru-RU" b="1">
                <a:solidFill>
                  <a:srgbClr val="FF0000"/>
                </a:solidFill>
              </a:rPr>
              <a:t>Предмет оценки результатов воспитательной работы </a:t>
            </a:r>
            <a:r>
              <a:rPr lang="ru-RU"/>
              <a:t>как уровня сформированности ценностных ориентаций у группы обучающихся: </a:t>
            </a:r>
          </a:p>
          <a:p>
            <a:r>
              <a:rPr lang="ru-RU"/>
              <a:t>− </a:t>
            </a:r>
            <a:r>
              <a:rPr lang="ru-RU">
                <a:highlight>
                  <a:srgbClr val="FFFF00"/>
                </a:highlight>
              </a:rPr>
              <a:t>уровень знаний</a:t>
            </a:r>
            <a:r>
              <a:rPr lang="ru-RU"/>
              <a:t>, являющихся базой для формирования ценностных ориентаций; </a:t>
            </a:r>
          </a:p>
          <a:p>
            <a:r>
              <a:rPr lang="ru-RU"/>
              <a:t>− </a:t>
            </a:r>
            <a:r>
              <a:rPr lang="ru-RU">
                <a:highlight>
                  <a:srgbClr val="00FF00"/>
                </a:highlight>
              </a:rPr>
              <a:t>уровень принятия </a:t>
            </a:r>
            <a:r>
              <a:rPr lang="ru-RU"/>
              <a:t>ценностных приоритетов; </a:t>
            </a:r>
          </a:p>
          <a:p>
            <a:r>
              <a:rPr lang="ru-RU"/>
              <a:t>− </a:t>
            </a:r>
            <a:r>
              <a:rPr lang="ru-RU">
                <a:highlight>
                  <a:srgbClr val="CC66FF"/>
                </a:highlight>
              </a:rPr>
              <a:t>уровень распространения в практической деятельности </a:t>
            </a:r>
            <a:r>
              <a:rPr lang="ru-RU"/>
              <a:t>и социальных взаимодействиях группы негативных и позитивных проявлений.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A3E60AA-784B-7C00-5209-40E6F2506FC0}"/>
              </a:ext>
            </a:extLst>
          </p:cNvPr>
          <p:cNvSpPr/>
          <p:nvPr/>
        </p:nvSpPr>
        <p:spPr>
          <a:xfrm flipH="1">
            <a:off x="3709267" y="5923715"/>
            <a:ext cx="2328858" cy="5360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Знание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4ABC9F9-D4D5-A3AE-B565-56990C44D9F0}"/>
              </a:ext>
            </a:extLst>
          </p:cNvPr>
          <p:cNvSpPr/>
          <p:nvPr/>
        </p:nvSpPr>
        <p:spPr>
          <a:xfrm flipH="1">
            <a:off x="4233497" y="5435089"/>
            <a:ext cx="1804628" cy="53607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Отношение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7E8D6A6-8A7E-0A8B-00D4-95E64C563AFC}"/>
              </a:ext>
            </a:extLst>
          </p:cNvPr>
          <p:cNvSpPr/>
          <p:nvPr/>
        </p:nvSpPr>
        <p:spPr>
          <a:xfrm flipH="1">
            <a:off x="4822811" y="4972970"/>
            <a:ext cx="1215314" cy="536070"/>
          </a:xfrm>
          <a:prstGeom prst="rect">
            <a:avLst/>
          </a:prstGeom>
          <a:solidFill>
            <a:srgbClr val="CC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Действие</a:t>
            </a:r>
          </a:p>
        </p:txBody>
      </p:sp>
    </p:spTree>
    <p:extLst>
      <p:ext uri="{BB962C8B-B14F-4D97-AF65-F5344CB8AC3E}">
        <p14:creationId xmlns:p14="http://schemas.microsoft.com/office/powerpoint/2010/main" val="2159620987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C4D74A-7181-36E0-34A9-8C14016B6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>
                <a:solidFill>
                  <a:srgbClr val="00B0F0"/>
                </a:solidFill>
              </a:rPr>
              <a:t>Календарный план  ВР:</a:t>
            </a:r>
            <a:br>
              <a:rPr lang="ru-RU" b="1" i="1">
                <a:solidFill>
                  <a:srgbClr val="00B0F0"/>
                </a:solidFill>
              </a:rPr>
            </a:br>
            <a:r>
              <a:rPr lang="ru-RU" b="1" i="1">
                <a:solidFill>
                  <a:srgbClr val="00B0F0"/>
                </a:solidFill>
              </a:rPr>
              <a:t> реализация задач воспитания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5E257D1-9B94-DB1A-D5B8-022A667C7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759" y="2062496"/>
            <a:ext cx="8568627" cy="3643473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0135243-B3AA-77A6-FB3A-87DFF2B93E7A}"/>
              </a:ext>
            </a:extLst>
          </p:cNvPr>
          <p:cNvSpPr/>
          <p:nvPr/>
        </p:nvSpPr>
        <p:spPr>
          <a:xfrm flipH="1">
            <a:off x="129614" y="3917626"/>
            <a:ext cx="2768058" cy="118790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Знание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DDC990FC-9B7F-71B2-66CE-0FD944C05BAC}"/>
              </a:ext>
            </a:extLst>
          </p:cNvPr>
          <p:cNvSpPr/>
          <p:nvPr/>
        </p:nvSpPr>
        <p:spPr>
          <a:xfrm flipH="1">
            <a:off x="752709" y="3071806"/>
            <a:ext cx="2144963" cy="118790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Отношение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8DCFE20-F35C-75A0-04F4-F0668D12E1DE}"/>
              </a:ext>
            </a:extLst>
          </p:cNvPr>
          <p:cNvSpPr/>
          <p:nvPr/>
        </p:nvSpPr>
        <p:spPr>
          <a:xfrm flipH="1">
            <a:off x="1453162" y="2062496"/>
            <a:ext cx="1444510" cy="1187907"/>
          </a:xfrm>
          <a:prstGeom prst="rect">
            <a:avLst/>
          </a:prstGeom>
          <a:solidFill>
            <a:srgbClr val="CC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Действие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E502DF27-72CE-1829-9E4E-1E45E8C84AF1}"/>
              </a:ext>
            </a:extLst>
          </p:cNvPr>
          <p:cNvSpPr/>
          <p:nvPr/>
        </p:nvSpPr>
        <p:spPr>
          <a:xfrm flipH="1">
            <a:off x="5657341" y="5059371"/>
            <a:ext cx="2328858" cy="5360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Знание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6EA0671-3A73-C746-2C6E-EDA3CC7AF6EA}"/>
              </a:ext>
            </a:extLst>
          </p:cNvPr>
          <p:cNvSpPr/>
          <p:nvPr/>
        </p:nvSpPr>
        <p:spPr>
          <a:xfrm flipH="1">
            <a:off x="7811510" y="5046029"/>
            <a:ext cx="1804628" cy="53607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Отношение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E36F3775-958A-2E6D-5ADA-6CA33CF9BCAA}"/>
              </a:ext>
            </a:extLst>
          </p:cNvPr>
          <p:cNvSpPr/>
          <p:nvPr/>
        </p:nvSpPr>
        <p:spPr>
          <a:xfrm flipH="1">
            <a:off x="7780725" y="4139476"/>
            <a:ext cx="1215314" cy="536070"/>
          </a:xfrm>
          <a:prstGeom prst="rect">
            <a:avLst/>
          </a:prstGeom>
          <a:solidFill>
            <a:srgbClr val="CC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Действие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F28BDD3-0701-EB62-7B13-8B1CD5A4992F}"/>
              </a:ext>
            </a:extLst>
          </p:cNvPr>
          <p:cNvSpPr/>
          <p:nvPr/>
        </p:nvSpPr>
        <p:spPr>
          <a:xfrm flipH="1">
            <a:off x="6798908" y="3219581"/>
            <a:ext cx="2328858" cy="5360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Знание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B46662-043D-EA71-FE98-8C3325F1D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762" y="5044173"/>
            <a:ext cx="1231499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27203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" t="6133" r="8350" b="11200"/>
          <a:stretch>
            <a:fillRect/>
          </a:stretch>
        </p:blipFill>
        <p:spPr bwMode="auto">
          <a:xfrm>
            <a:off x="-120789" y="0"/>
            <a:ext cx="123920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257665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6ACE187-3FA2-406A-92D6-26E0D68214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742" t="19480" r="3280" b="51442"/>
          <a:stretch>
            <a:fillRect/>
          </a:stretch>
        </p:blipFill>
        <p:spPr>
          <a:xfrm>
            <a:off x="743024" y="432874"/>
            <a:ext cx="10446730" cy="442259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6"/>
          <a:stretch>
            <a:fillRect/>
          </a:stretch>
        </p:blipFill>
        <p:spPr bwMode="auto">
          <a:xfrm>
            <a:off x="8485632" y="2543584"/>
            <a:ext cx="3094546" cy="406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418835"/>
      </p:ext>
    </p:extLst>
  </p:cSld>
  <p:clrMapOvr>
    <a:masterClrMapping/>
  </p:clrMapOvr>
  <p:transition spd="med"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4513A1-486C-B2B0-A592-2278F7CAD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6568" y="485444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4400" b="1" i="1">
                <a:solidFill>
                  <a:srgbClr val="0070C0"/>
                </a:solidFill>
                <a:effectLst/>
                <a:latin typeface="Liberation Serif"/>
                <a:ea typeface="Times New Roman" panose="02020603050405020304" pitchFamily="18" charset="0"/>
              </a:rPr>
              <a:t>УСТАНОВОЧНЫЙ СЕМИНАР</a:t>
            </a:r>
            <a:r>
              <a:rPr lang="ru-RU" sz="4400" b="1" i="1">
                <a:solidFill>
                  <a:srgbClr val="0070C0"/>
                </a:solidFill>
                <a:effectLst/>
                <a:latin typeface="Liberation Serif"/>
                <a:ea typeface="Calibri" panose="020f0502020204030204" pitchFamily="34" charset="0"/>
              </a:rPr>
              <a:t> </a:t>
            </a:r>
            <a:br>
              <a:rPr lang="ru-RU" sz="44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400" b="1" i="1">
                <a:solidFill>
                  <a:srgbClr val="0070C0"/>
                </a:solidFill>
                <a:effectLst/>
                <a:latin typeface="Liberation Serif"/>
                <a:ea typeface="Calibri" panose="020f0502020204030204" pitchFamily="34" charset="0"/>
              </a:rPr>
              <a:t>«</a:t>
            </a:r>
            <a:r>
              <a:rPr lang="ru-RU" sz="4400" b="1" i="1" kern="1200">
                <a:solidFill>
                  <a:srgbClr val="0070C0"/>
                </a:solidFill>
                <a:effectLst/>
                <a:latin typeface="Liberation Serif"/>
                <a:ea typeface="Times New Roman" panose="02020603050405020304" pitchFamily="18" charset="0"/>
              </a:rPr>
              <a:t>Воспитательные  ресурсы школы:</a:t>
            </a:r>
            <a:br>
              <a:rPr lang="ru-RU" sz="44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400" b="1" i="1" kern="1200">
                <a:solidFill>
                  <a:srgbClr val="0070C0"/>
                </a:solidFill>
                <a:effectLst/>
                <a:latin typeface="Liberation Serif"/>
                <a:ea typeface="Times New Roman" panose="02020603050405020304" pitchFamily="18" charset="0"/>
              </a:rPr>
              <a:t> от школьной команды  до успешных педагогических практик</a:t>
            </a:r>
            <a:r>
              <a:rPr lang="ru-RU" sz="4400" b="1" i="1">
                <a:solidFill>
                  <a:srgbClr val="0070C0"/>
                </a:solidFill>
                <a:effectLst/>
                <a:latin typeface="Liberation Serif"/>
                <a:ea typeface="Calibri" panose="020f0502020204030204" pitchFamily="34" charset="0"/>
              </a:rPr>
              <a:t>»</a:t>
            </a:r>
            <a:br>
              <a:rPr lang="ru-RU" sz="40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6600" b="1" i="1">
                <a:effectLst/>
                <a:latin typeface="Liberation Serif"/>
                <a:ea typeface="Times New Roman" panose="02020603050405020304" pitchFamily="18" charset="0"/>
              </a:rPr>
              <a:t> </a:t>
            </a:r>
            <a:br>
              <a:rPr lang="ru-RU" sz="40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b="1" i="1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71668C0-7804-8D82-4ACE-9019DED0C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30119"/>
            <a:ext cx="9144000" cy="1655762"/>
          </a:xfrm>
        </p:spPr>
        <p:txBody>
          <a:bodyPr/>
          <a:lstStyle/>
          <a:p>
            <a:r>
              <a:rPr lang="ru-RU" b="1">
                <a:solidFill>
                  <a:srgbClr val="0070C0"/>
                </a:solidFill>
              </a:rPr>
              <a:t>26 сентября 2024г.</a:t>
            </a:r>
          </a:p>
        </p:txBody>
      </p:sp>
      <p:pic>
        <p:nvPicPr>
          <p:cNvPr id="1026" name="Рисунок 3" descr="Picture background">
            <a:extLst>
              <a:ext uri="{FF2B5EF4-FFF2-40B4-BE49-F238E27FC236}">
                <a16:creationId xmlns:a16="http://schemas.microsoft.com/office/drawing/2014/main" xmlns="" id="{70FE03F6-E40D-1805-911E-96D9CE1D7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2" b="14767"/>
          <a:stretch>
            <a:fillRect/>
          </a:stretch>
        </p:blipFill>
        <p:spPr bwMode="auto">
          <a:xfrm>
            <a:off x="5198544" y="96435"/>
            <a:ext cx="4496514" cy="216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МРЦ воспитательная работа3">
            <a:extLst>
              <a:ext uri="{FF2B5EF4-FFF2-40B4-BE49-F238E27FC236}">
                <a16:creationId xmlns:a16="http://schemas.microsoft.com/office/drawing/2014/main" xmlns="" id="{C996A16F-1D2D-5241-3E9C-9869A4C77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72968" y="281279"/>
            <a:ext cx="2311381" cy="2083219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619899229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4513A1-486C-B2B0-A592-2278F7CAD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7003" y="2576518"/>
            <a:ext cx="7281887" cy="897509"/>
          </a:xfrm>
        </p:spPr>
        <p:txBody>
          <a:bodyPr>
            <a:normAutofit fontScale="90000"/>
          </a:bodyPr>
          <a:lstStyle/>
          <a:p>
            <a:r>
              <a:rPr lang="ru-RU" sz="2700" b="1" i="1">
                <a:solidFill>
                  <a:srgbClr val="0070C0"/>
                </a:solidFill>
                <a:effectLst/>
                <a:latin typeface="Liberation Serif"/>
                <a:ea typeface="Times New Roman" panose="02020603050405020304" pitchFamily="18" charset="0"/>
              </a:rPr>
              <a:t>УСТАНОВОЧНЫЙ СЕМИНАР</a:t>
            </a:r>
            <a:r>
              <a:rPr lang="ru-RU" sz="2700" b="1" i="1">
                <a:solidFill>
                  <a:srgbClr val="0070C0"/>
                </a:solidFill>
                <a:effectLst/>
                <a:latin typeface="Liberation Serif"/>
                <a:ea typeface="Calibri" panose="020f0502020204030204" pitchFamily="34" charset="0"/>
              </a:rPr>
              <a:t> </a:t>
            </a:r>
            <a:br>
              <a:rPr lang="ru-RU" sz="27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700" b="1" i="1">
                <a:solidFill>
                  <a:srgbClr val="0070C0"/>
                </a:solidFill>
                <a:effectLst/>
                <a:latin typeface="Liberation Serif"/>
                <a:ea typeface="Calibri" panose="020f0502020204030204" pitchFamily="34" charset="0"/>
              </a:rPr>
              <a:t>«</a:t>
            </a:r>
            <a:r>
              <a:rPr lang="ru-RU" sz="2700" b="1" i="1" kern="1200">
                <a:solidFill>
                  <a:srgbClr val="0070C0"/>
                </a:solidFill>
                <a:effectLst/>
                <a:latin typeface="Liberation Serif"/>
                <a:ea typeface="Times New Roman" panose="02020603050405020304" pitchFamily="18" charset="0"/>
              </a:rPr>
              <a:t>Воспитательные  ресурсы школы:</a:t>
            </a:r>
            <a:br>
              <a:rPr lang="ru-RU" sz="27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700" b="1" i="1" kern="1200">
                <a:solidFill>
                  <a:srgbClr val="0070C0"/>
                </a:solidFill>
                <a:effectLst/>
                <a:latin typeface="Liberation Serif"/>
                <a:ea typeface="Times New Roman" panose="02020603050405020304" pitchFamily="18" charset="0"/>
              </a:rPr>
              <a:t> от школьной команды  до успешных педагогических практик</a:t>
            </a:r>
            <a:r>
              <a:rPr lang="ru-RU" sz="2700" b="1" i="1">
                <a:solidFill>
                  <a:srgbClr val="0070C0"/>
                </a:solidFill>
                <a:effectLst/>
                <a:latin typeface="Liberation Serif"/>
                <a:ea typeface="Calibri" panose="020f0502020204030204" pitchFamily="34" charset="0"/>
              </a:rPr>
              <a:t>»</a:t>
            </a:r>
            <a:br>
              <a:rPr lang="ru-RU" sz="40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6600" b="1" i="1">
                <a:effectLst/>
                <a:latin typeface="Liberation Serif"/>
                <a:ea typeface="Times New Roman" panose="02020603050405020304" pitchFamily="18" charset="0"/>
              </a:rPr>
              <a:t> </a:t>
            </a:r>
            <a:br>
              <a:rPr lang="ru-RU" sz="40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b="1" i="1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71668C0-7804-8D82-4ACE-9019DED0C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576518"/>
            <a:ext cx="9144000" cy="1655762"/>
          </a:xfrm>
        </p:spPr>
        <p:txBody>
          <a:bodyPr/>
          <a:lstStyle/>
          <a:p>
            <a:r>
              <a:rPr lang="ru-RU" b="1">
                <a:solidFill>
                  <a:srgbClr val="0070C0"/>
                </a:solidFill>
              </a:rPr>
              <a:t>ОБРАТНАЯ СВЯЗЬ</a:t>
            </a:r>
          </a:p>
          <a:p>
            <a:r>
              <a:rPr lang="ru-RU" b="1">
                <a:solidFill>
                  <a:srgbClr val="0070C0"/>
                </a:solidFill>
              </a:rPr>
              <a:t>Уважаемые  коллеги! Предлагаем Вам принять участие  в анкетировании по  итогам семинара</a:t>
            </a:r>
          </a:p>
        </p:txBody>
      </p:sp>
      <p:pic>
        <p:nvPicPr>
          <p:cNvPr id="1026" name="Рисунок 3" descr="Picture background">
            <a:extLst>
              <a:ext uri="{FF2B5EF4-FFF2-40B4-BE49-F238E27FC236}">
                <a16:creationId xmlns:a16="http://schemas.microsoft.com/office/drawing/2014/main" xmlns="" id="{70FE03F6-E40D-1805-911E-96D9CE1D7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2" b="14767"/>
          <a:stretch>
            <a:fillRect/>
          </a:stretch>
        </p:blipFill>
        <p:spPr bwMode="auto">
          <a:xfrm>
            <a:off x="7226594" y="194908"/>
            <a:ext cx="4965406" cy="238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447CF913-7CD0-8536-3A34-E58D74455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3556" y="3741272"/>
            <a:ext cx="3116727" cy="311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A9EA0E7-0EF2-BCBA-5A80-02081CC19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900" y="819638"/>
            <a:ext cx="1893387" cy="170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71631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CB6F93-048F-0C09-F016-7CB093A36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917" y="4064000"/>
            <a:ext cx="9594166" cy="2387600"/>
          </a:xfrm>
        </p:spPr>
        <p:txBody>
          <a:bodyPr>
            <a:normAutofit fontScale="90000"/>
          </a:bodyPr>
          <a:lstStyle/>
          <a:p>
            <a:r>
              <a:rPr lang="ru-RU" sz="4000" b="1" i="1">
                <a:solidFill>
                  <a:srgbClr val="0070C0"/>
                </a:solidFill>
                <a:effectLst/>
                <a:latin typeface="Liberation Serif"/>
                <a:ea typeface="Calibri" panose="020f0502020204030204" pitchFamily="34" charset="0"/>
              </a:rPr>
              <a:t>Совершенствование механизмов управления воспитательной работой</a:t>
            </a:r>
            <a:br>
              <a:rPr lang="ru-RU" sz="4000" b="1" i="1">
                <a:solidFill>
                  <a:srgbClr val="0070C0"/>
                </a:solidFill>
                <a:effectLst/>
                <a:latin typeface="Liberation Serif"/>
                <a:ea typeface="Calibri" panose="020f0502020204030204" pitchFamily="34" charset="0"/>
              </a:rPr>
            </a:br>
            <a:r>
              <a:rPr lang="ru-RU" sz="4000" b="1" i="1">
                <a:solidFill>
                  <a:srgbClr val="0070C0"/>
                </a:solidFill>
                <a:effectLst/>
                <a:latin typeface="Liberation Serif"/>
                <a:ea typeface="Calibri" panose="020f0502020204030204" pitchFamily="34" charset="0"/>
              </a:rPr>
              <a:t> для формирования </a:t>
            </a:r>
            <a:br>
              <a:rPr lang="ru-RU" sz="4000" b="1" i="1">
                <a:solidFill>
                  <a:srgbClr val="0070C0"/>
                </a:solidFill>
                <a:effectLst/>
                <a:latin typeface="Liberation Serif"/>
                <a:ea typeface="Calibri" panose="020f0502020204030204" pitchFamily="34" charset="0"/>
              </a:rPr>
            </a:br>
            <a:r>
              <a:rPr lang="ru-RU" sz="4000" b="1" i="1">
                <a:solidFill>
                  <a:srgbClr val="0070C0"/>
                </a:solidFill>
                <a:effectLst/>
                <a:latin typeface="Liberation Serif"/>
                <a:ea typeface="Calibri" panose="020f0502020204030204" pitchFamily="34" charset="0"/>
              </a:rPr>
              <a:t>единого образовательного пространства школы</a:t>
            </a:r>
            <a:br>
              <a:rPr lang="ru-RU" sz="8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6000" b="1">
                <a:effectLst/>
                <a:latin typeface="Liberation Serif"/>
                <a:ea typeface="Calibri" panose="020f0502020204030204" pitchFamily="34" charset="0"/>
              </a:rPr>
              <a:t> </a:t>
            </a:r>
            <a:br>
              <a:rPr lang="ru-RU" sz="8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EB9339F-5DC9-FAE6-4E1A-2286B05D1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4160" y="5257800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ru-RU" b="1" i="1" err="1">
                <a:solidFill>
                  <a:srgbClr val="0070C0"/>
                </a:solidFill>
                <a:effectLst/>
                <a:latin typeface="Liberation Serif"/>
                <a:ea typeface="Calibri" panose="020f0502020204030204" pitchFamily="34" charset="0"/>
              </a:rPr>
              <a:t>Делидова Елена  Сергеевна </a:t>
            </a:r>
            <a:endParaRPr lang="ru-RU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i="1">
                <a:solidFill>
                  <a:srgbClr val="0070C0"/>
                </a:solidFill>
                <a:effectLst/>
                <a:latin typeface="Liberation Serif"/>
                <a:ea typeface="Calibri" panose="020f0502020204030204" pitchFamily="34" charset="0"/>
                <a:cs typeface="Times New Roman" panose="02020603050405020304" pitchFamily="18" charset="0"/>
              </a:rPr>
              <a:t>директор МАОУ СОШ  «ЦО  №1», руководитель МРЦ по  повышению качества организации воспитания обучающихся</a:t>
            </a:r>
            <a:endParaRPr lang="ru-RU">
              <a:solidFill>
                <a:srgbClr val="0070C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F65D376-9CFF-14C6-4545-A4C88CB3A9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885" t="32584" r="33077" b="46255"/>
          <a:stretch>
            <a:fillRect/>
          </a:stretch>
        </p:blipFill>
        <p:spPr>
          <a:xfrm>
            <a:off x="4486684" y="0"/>
            <a:ext cx="3218631" cy="238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907256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0176FC-6563-BE48-C52A-21CD59CC8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7513" y="433046"/>
            <a:ext cx="8421858" cy="201473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i="0">
                <a:solidFill>
                  <a:srgbClr val="FF0000"/>
                </a:solidFill>
                <a:effectLst/>
                <a:latin typeface="YS Text"/>
              </a:rPr>
              <a:t>Единое образовательное пространство школы —</a:t>
            </a:r>
            <a:r>
              <a:rPr lang="ru-RU" sz="3600" b="1" i="0">
                <a:solidFill>
                  <a:srgbClr val="0070C0"/>
                </a:solidFill>
                <a:effectLst/>
                <a:latin typeface="YS Text"/>
              </a:rPr>
              <a:t> это система организации обучения и воспитания</a:t>
            </a:r>
            <a:r>
              <a:rPr lang="ru-RU" sz="3600" b="0" i="0">
                <a:solidFill>
                  <a:srgbClr val="333333"/>
                </a:solidFill>
                <a:effectLst/>
                <a:latin typeface="YS Text"/>
              </a:rPr>
              <a:t>.</a:t>
            </a:r>
            <a:br>
              <a:rPr lang="ru-RU" b="0" i="0">
                <a:solidFill>
                  <a:srgbClr val="333333"/>
                </a:solidFill>
                <a:effectLst/>
                <a:latin typeface="YS Text"/>
              </a:rPr>
            </a:b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70BAD1F-13DE-4B70-CB30-B9E6BF62F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56" y="2138289"/>
            <a:ext cx="9950548" cy="4684540"/>
          </a:xfrm>
        </p:spPr>
        <p:txBody>
          <a:bodyPr>
            <a:normAutofit/>
          </a:bodyPr>
          <a:lstStyle/>
          <a:p>
            <a:pPr algn="l"/>
            <a:r>
              <a:rPr lang="ru-RU" b="0" i="0">
                <a:solidFill>
                  <a:srgbClr val="333333"/>
                </a:solidFill>
                <a:effectLst/>
                <a:latin typeface="YS Text"/>
              </a:rPr>
              <a:t>Оно включает в себя следующие структурные элементы:</a:t>
            </a:r>
          </a:p>
          <a:p>
            <a:pPr algn="l">
              <a:buFont typeface="+mj-lt"/>
              <a:buAutoNum type="arabicPeriod"/>
            </a:pPr>
            <a:r>
              <a:rPr lang="ru-RU" b="0" i="0">
                <a:solidFill>
                  <a:srgbClr val="333333"/>
                </a:solidFill>
                <a:effectLst/>
                <a:latin typeface="YS Text"/>
              </a:rPr>
              <a:t>Совокупность образовательных программ и применяемых технологий.</a:t>
            </a:r>
          </a:p>
          <a:p>
            <a:pPr algn="l">
              <a:buFont typeface="+mj-lt"/>
              <a:buAutoNum type="arabicPeriod" startAt="2"/>
            </a:pPr>
            <a:r>
              <a:rPr lang="ru-RU" b="0" i="0">
                <a:solidFill>
                  <a:srgbClr val="333333"/>
                </a:solidFill>
                <a:effectLst/>
                <a:latin typeface="YS Text"/>
              </a:rPr>
              <a:t>Внеурочная и досуговая деятельность.</a:t>
            </a:r>
          </a:p>
          <a:p>
            <a:pPr algn="l">
              <a:buFont typeface="+mj-lt"/>
              <a:buAutoNum type="arabicPeriod" startAt="3"/>
            </a:pPr>
            <a:r>
              <a:rPr lang="ru-RU" b="0" i="0">
                <a:solidFill>
                  <a:srgbClr val="333333"/>
                </a:solidFill>
                <a:effectLst/>
                <a:latin typeface="YS Text"/>
              </a:rPr>
              <a:t>Управление учебно-воспитательным процессом.</a:t>
            </a:r>
          </a:p>
          <a:p>
            <a:pPr algn="l">
              <a:buFont typeface="+mj-lt"/>
              <a:buAutoNum type="arabicPeriod" startAt="4"/>
            </a:pPr>
            <a:r>
              <a:rPr lang="ru-RU" b="0" i="0">
                <a:solidFill>
                  <a:srgbClr val="333333"/>
                </a:solidFill>
                <a:effectLst/>
                <a:latin typeface="YS Text"/>
              </a:rPr>
              <a:t>Взаимодействие с внешними образовательными и социальными институтами.</a:t>
            </a:r>
          </a:p>
          <a:p>
            <a:pPr algn="l"/>
            <a:r>
              <a:rPr lang="ru-RU" sz="5400" b="1" i="1">
                <a:solidFill>
                  <a:srgbClr val="FF0000"/>
                </a:solidFill>
                <a:effectLst/>
                <a:latin typeface="YS Text"/>
              </a:rPr>
              <a:t>!</a:t>
            </a:r>
            <a:r>
              <a:rPr lang="ru-RU" b="1" i="1">
                <a:solidFill>
                  <a:srgbClr val="FF0000"/>
                </a:solidFill>
                <a:effectLst/>
                <a:latin typeface="YS Text"/>
              </a:rPr>
              <a:t> Главная особенность единого образовательного пространства состоит в том, что образовательный и воспитательный процессы взаимосвязаны</a:t>
            </a:r>
          </a:p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5E115CB-62C6-9FBA-9679-A03BC5B57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230" y="123556"/>
            <a:ext cx="3581748" cy="20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5192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60" y="1784779"/>
            <a:ext cx="12192000" cy="1470025"/>
          </a:xfrm>
        </p:spPr>
        <p:txBody>
          <a:bodyPr>
            <a:normAutofit fontScale="90000"/>
          </a:bodyPr>
          <a:lstStyle/>
          <a:p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ВЫЯВЛЕННЫЕ ДЕФИЦИТЫ ПО РЕЗУЛЬТАТАМ ПРОХОЖДЕНИЯ САМОДИАГНОСТИКИ</a:t>
            </a:r>
            <a:br>
              <a:rPr lang="ru-RU"/>
            </a:br>
            <a:endParaRPr lang="ru-RU"/>
          </a:p>
        </p:txBody>
      </p:sp>
      <p:pic>
        <p:nvPicPr>
          <p:cNvPr id="9218" name="Picture 2" descr="https://avatars.mds.yandex.net/i?id=f97d49325c6593ef14629a66cfaa4f96866fd3bb-4570664-images-thumbs&amp;n=1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3968" y="2928934"/>
            <a:ext cx="9093544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2080437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824056-82EC-D5BC-F231-E02E0D8E9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889" y="68937"/>
            <a:ext cx="11780988" cy="931520"/>
          </a:xfrm>
        </p:spPr>
        <p:txBody>
          <a:bodyPr>
            <a:normAutofit fontScale="90000"/>
          </a:bodyPr>
          <a:lstStyle/>
          <a:p>
            <a:r>
              <a:rPr lang="ru-RU" sz="3600" b="1" i="1">
                <a:solidFill>
                  <a:srgbClr val="00B0F0"/>
                </a:solidFill>
              </a:rPr>
              <a:t>Анализ  результатов самодиагностики по проекту </a:t>
            </a:r>
            <a:br>
              <a:rPr lang="ru-RU" sz="3600" b="1" i="1">
                <a:solidFill>
                  <a:srgbClr val="00B0F0"/>
                </a:solidFill>
              </a:rPr>
            </a:br>
            <a:r>
              <a:rPr lang="ru-RU" sz="3600" b="1" i="1">
                <a:solidFill>
                  <a:srgbClr val="00B0F0"/>
                </a:solidFill>
              </a:rPr>
              <a:t>«Школа Минпросвещения России»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BD1129-7073-C4DE-A01A-7C58608FE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655" y="1800665"/>
            <a:ext cx="10213145" cy="4276578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722765"/>
              </p:ext>
            </p:extLst>
          </p:nvPr>
        </p:nvGraphicFramePr>
        <p:xfrm>
          <a:off x="320040" y="1306977"/>
          <a:ext cx="11722608" cy="5525560"/>
        </p:xfrm>
        <a:graphic>
          <a:graphicData uri="http://schemas.openxmlformats.org/drawingml/2006/table">
            <a:tbl>
              <a:tblPr/>
              <a:tblGrid>
                <a:gridCol w="2724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011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965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2482">
                <a:tc rowSpan="2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667125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НАПРАВЛЕНИЕ</a:t>
                      </a:r>
                      <a:endParaRPr lang="ru-RU" sz="1600">
                        <a:latin typeface="Calibri" panose="020f0502020204030204"/>
                        <a:ea typeface="Calibri"/>
                        <a:cs typeface="Calibri"/>
                      </a:endParaRPr>
                    </a:p>
                  </a:txBody>
                  <a:tcPr marL="42483" marR="42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667125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ПРИЧИНЫ ВОЗНИКНОВЕНИЯ ДЕФИЦИТОВ</a:t>
                      </a:r>
                      <a:endParaRPr lang="ru-RU" sz="1600">
                        <a:latin typeface="Calibri" panose="020f0502020204030204"/>
                        <a:ea typeface="Calibri"/>
                        <a:cs typeface="Calibri"/>
                      </a:endParaRPr>
                    </a:p>
                  </a:txBody>
                  <a:tcPr marL="42483" marR="42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482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667125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ВНУТРЕННИЕ ФАКТОРЫ</a:t>
                      </a:r>
                      <a:endParaRPr lang="ru-RU" sz="1600">
                        <a:latin typeface="Calibri" panose="020f0502020204030204"/>
                        <a:ea typeface="Calibri"/>
                        <a:cs typeface="Calibri"/>
                      </a:endParaRPr>
                    </a:p>
                  </a:txBody>
                  <a:tcPr marL="42483" marR="42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667125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ВНЕШНИЕ ФАКТОРЫ</a:t>
                      </a:r>
                      <a:endParaRPr lang="ru-RU" sz="1600">
                        <a:latin typeface="Calibri" panose="020f0502020204030204"/>
                        <a:ea typeface="Calibri"/>
                        <a:cs typeface="Calibri"/>
                      </a:endParaRPr>
                    </a:p>
                  </a:txBody>
                  <a:tcPr marL="42483" marR="42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98208"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667125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ВОСПИТАНИЕ </a:t>
                      </a:r>
                      <a:endParaRPr lang="ru-RU" sz="1600">
                        <a:latin typeface="Calibri" panose="020f0502020204030204"/>
                        <a:ea typeface="Calibri"/>
                        <a:cs typeface="Calibri"/>
                      </a:endParaRPr>
                    </a:p>
                  </a:txBody>
                  <a:tcPr marL="42483" marR="42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smtClean="0">
                          <a:latin typeface="Times New Roman"/>
                          <a:ea typeface="Calibri"/>
                          <a:cs typeface="Calibri"/>
                        </a:rPr>
                        <a:t>*Высокая </a:t>
                      </a:r>
                      <a:r>
                        <a:rPr lang="ru-RU" sz="1600">
                          <a:latin typeface="Times New Roman"/>
                          <a:ea typeface="Calibri"/>
                          <a:cs typeface="Calibri"/>
                        </a:rPr>
                        <a:t>нагрузка педагогов.</a:t>
                      </a:r>
                      <a:endParaRPr lang="ru-RU" sz="1600">
                        <a:latin typeface="Calibri" panose="020f0502020204030204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smtClean="0">
                          <a:latin typeface="Times New Roman"/>
                          <a:ea typeface="Calibri"/>
                          <a:cs typeface="Calibri"/>
                        </a:rPr>
                        <a:t>*Отсутствие </a:t>
                      </a:r>
                      <a:r>
                        <a:rPr lang="ru-RU" sz="1600">
                          <a:latin typeface="Times New Roman"/>
                          <a:ea typeface="Calibri"/>
                          <a:cs typeface="Calibri"/>
                        </a:rPr>
                        <a:t>достаточной материально-технической базы</a:t>
                      </a:r>
                      <a:r>
                        <a:rPr lang="ru-RU" sz="1600" smtClean="0">
                          <a:latin typeface="Times New Roman"/>
                          <a:ea typeface="Calibri"/>
                          <a:cs typeface="Calibri"/>
                        </a:rPr>
                        <a:t>.</a:t>
                      </a:r>
                    </a:p>
                    <a:p>
                      <a:pPr algn="l"/>
                      <a:r>
                        <a:rPr lang="ru-RU" sz="1600" smtClean="0">
                          <a:solidFill>
                            <a:schemeClr val="tx1"/>
                          </a:solidFill>
                        </a:rPr>
                        <a:t>*Выбор направлений дополнительного образования ограничен и не удовлетворяет в полном объеме потребности обучающихся</a:t>
                      </a:r>
                    </a:p>
                    <a:p>
                      <a:pPr algn="l"/>
                      <a:r>
                        <a:rPr lang="ru-RU" sz="1600" smtClean="0">
                          <a:solidFill>
                            <a:schemeClr val="tx1"/>
                          </a:solidFill>
                        </a:rPr>
                        <a:t>*Отсутствие изучения образовательных потребностей и индивидуальных возможностей обучающихся, интересов семьи и общества.</a:t>
                      </a:r>
                    </a:p>
                    <a:p>
                      <a:pPr algn="l"/>
                      <a:r>
                        <a:rPr lang="ru-RU" sz="1600" smtClean="0">
                          <a:solidFill>
                            <a:schemeClr val="tx1"/>
                          </a:solidFill>
                        </a:rPr>
                        <a:t>Не выстроена система выявления и развития интеллектуальных и творческих способностей и талантов обучающихся, интереса к научной (научно-исследовательской), инженерно-технической, изобретательской, творческой деятельности</a:t>
                      </a:r>
                    </a:p>
                    <a:p>
                      <a:pPr algn="l"/>
                      <a:r>
                        <a:rPr lang="ru-RU" sz="1600" smtClean="0">
                          <a:solidFill>
                            <a:schemeClr val="tx1"/>
                          </a:solidFill>
                        </a:rPr>
                        <a:t>*Отсутствие Школьного музея.</a:t>
                      </a:r>
                    </a:p>
                    <a:p>
                      <a:pPr algn="l"/>
                      <a:endParaRPr lang="ru-RU" sz="160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>
                        <a:latin typeface="Calibri" panose="020f0502020204030204"/>
                        <a:ea typeface="Calibri"/>
                        <a:cs typeface="Calibri"/>
                      </a:endParaRPr>
                    </a:p>
                  </a:txBody>
                  <a:tcPr marL="42483" marR="42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smtClean="0">
                          <a:latin typeface="Times New Roman"/>
                          <a:ea typeface="Calibri"/>
                          <a:cs typeface="Calibri"/>
                        </a:rPr>
                        <a:t>*Большое </a:t>
                      </a:r>
                      <a:r>
                        <a:rPr lang="ru-RU" sz="1600">
                          <a:latin typeface="Times New Roman"/>
                          <a:ea typeface="Calibri"/>
                          <a:cs typeface="Calibri"/>
                        </a:rPr>
                        <a:t>количество различных внешкольных проектов и конкурсов, которые не дают возможность реализовывать школьные планы в полном объеме</a:t>
                      </a:r>
                      <a:r>
                        <a:rPr lang="ru-RU" sz="1600" smtClean="0">
                          <a:latin typeface="Times New Roman"/>
                          <a:ea typeface="Calibri"/>
                          <a:cs typeface="Calibri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smtClean="0">
                          <a:solidFill>
                            <a:schemeClr val="tx1"/>
                          </a:solidFill>
                        </a:rPr>
                        <a:t>*Не организована сетевая форма реализации дополнительных общеобразовательных программ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483" marR="42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644072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824056-82EC-D5BC-F231-E02E0D8E9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889" y="68937"/>
            <a:ext cx="11780988" cy="931520"/>
          </a:xfrm>
        </p:spPr>
        <p:txBody>
          <a:bodyPr>
            <a:normAutofit fontScale="90000"/>
          </a:bodyPr>
          <a:lstStyle/>
          <a:p>
            <a:r>
              <a:rPr lang="ru-RU" sz="3600" b="1" i="1">
                <a:solidFill>
                  <a:srgbClr val="00B0F0"/>
                </a:solidFill>
              </a:rPr>
              <a:t>Анализ  результатов самодиагностики по проекту </a:t>
            </a:r>
            <a:br>
              <a:rPr lang="ru-RU" sz="3600" b="1" i="1">
                <a:solidFill>
                  <a:srgbClr val="00B0F0"/>
                </a:solidFill>
              </a:rPr>
            </a:br>
            <a:r>
              <a:rPr lang="ru-RU" sz="3600" b="1" i="1">
                <a:solidFill>
                  <a:srgbClr val="00B0F0"/>
                </a:solidFill>
              </a:rPr>
              <a:t>«Школа Минпросвещения России»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BD1129-7073-C4DE-A01A-7C58608FE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655" y="1800665"/>
            <a:ext cx="10213145" cy="4276578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112910"/>
              </p:ext>
            </p:extLst>
          </p:nvPr>
        </p:nvGraphicFramePr>
        <p:xfrm>
          <a:off x="320040" y="1306977"/>
          <a:ext cx="11722608" cy="5176119"/>
        </p:xfrm>
        <a:graphic>
          <a:graphicData uri="http://schemas.openxmlformats.org/drawingml/2006/table">
            <a:tbl>
              <a:tblPr/>
              <a:tblGrid>
                <a:gridCol w="2724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011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965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2482">
                <a:tc rowSpan="2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667125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НАПРАВЛЕНИЕ</a:t>
                      </a:r>
                      <a:endParaRPr lang="ru-RU" sz="1600">
                        <a:latin typeface="Calibri" panose="020f0502020204030204"/>
                        <a:ea typeface="Calibri"/>
                        <a:cs typeface="Calibri"/>
                      </a:endParaRPr>
                    </a:p>
                  </a:txBody>
                  <a:tcPr marL="42483" marR="42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667125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ПРИЧИНЫ ВОЗНИКНОВЕНИЯ ДЕФИЦИТОВ</a:t>
                      </a:r>
                      <a:endParaRPr lang="ru-RU" sz="1600">
                        <a:latin typeface="Calibri" panose="020f0502020204030204"/>
                        <a:ea typeface="Calibri"/>
                        <a:cs typeface="Calibri"/>
                      </a:endParaRPr>
                    </a:p>
                  </a:txBody>
                  <a:tcPr marL="42483" marR="42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482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667125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ВНУТРЕННИЕ ФАКТОРЫ</a:t>
                      </a:r>
                      <a:endParaRPr lang="ru-RU" sz="1600">
                        <a:latin typeface="Calibri" panose="020f0502020204030204"/>
                        <a:ea typeface="Calibri"/>
                        <a:cs typeface="Calibri"/>
                      </a:endParaRPr>
                    </a:p>
                  </a:txBody>
                  <a:tcPr marL="42483" marR="42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667125"/>
                        </a:tabLs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ВНЕШНИЕ ФАКТОРЫ</a:t>
                      </a:r>
                      <a:endParaRPr lang="ru-RU" sz="1600">
                        <a:latin typeface="Calibri" panose="020f0502020204030204"/>
                        <a:ea typeface="Calibri"/>
                        <a:cs typeface="Calibri"/>
                      </a:endParaRPr>
                    </a:p>
                  </a:txBody>
                  <a:tcPr marL="42483" marR="42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11155"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667125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Calibri"/>
                        </a:rPr>
                        <a:t>ПРОФОРИЕНТАЦИЯ</a:t>
                      </a:r>
                      <a:endParaRPr lang="ru-RU" sz="14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483" marR="42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667125"/>
                        </a:tabLs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Calibri"/>
                        </a:rPr>
                        <a:t>Выстраивание плана работы с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600" smtClean="0"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Calibri"/>
                        </a:rPr>
                        <a:t>региональными образовательными организациями, предприятиями/организациями для использования ресурсов профессионально-производственной и образовательной среды</a:t>
                      </a:r>
                      <a:endParaRPr lang="ru-RU" sz="1600">
                        <a:latin typeface="Calibri" panose="020f0502020204030204"/>
                        <a:ea typeface="Calibri"/>
                        <a:cs typeface="Calibri"/>
                      </a:endParaRPr>
                    </a:p>
                  </a:txBody>
                  <a:tcPr marL="42483" marR="42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Calibri"/>
                        </a:rPr>
                        <a:t>Заключение соглашений с региональными образовательными организациями, предприятиями/организациями для использования ресурсов профессионально-производственной и образовательной среды, проведения совместных профориентационных мероприятий с целью  профессионального определения обучающихся, осознанного выбора обучающимися образовательно-профессиональных маршрутов, готовности к дальнейшему обучению и успешной социализации.</a:t>
                      </a:r>
                      <a:endParaRPr lang="ru-RU" sz="1600">
                        <a:latin typeface="Calibri" panose="020f0502020204030204"/>
                        <a:ea typeface="Calibri"/>
                        <a:cs typeface="Calibri"/>
                      </a:endParaRPr>
                    </a:p>
                  </a:txBody>
                  <a:tcPr marL="42483" marR="42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892052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824056-82EC-D5BC-F231-E02E0D8E9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889" y="68937"/>
            <a:ext cx="11780988" cy="931520"/>
          </a:xfrm>
        </p:spPr>
        <p:txBody>
          <a:bodyPr>
            <a:normAutofit fontScale="90000"/>
          </a:bodyPr>
          <a:lstStyle/>
          <a:p>
            <a:r>
              <a:rPr lang="ru-RU" sz="3600" b="1" i="1">
                <a:solidFill>
                  <a:srgbClr val="00B0F0"/>
                </a:solidFill>
              </a:rPr>
              <a:t>Анализ  результатов самодиагностики по проекту </a:t>
            </a:r>
            <a:br>
              <a:rPr lang="ru-RU" sz="3600" b="1" i="1">
                <a:solidFill>
                  <a:srgbClr val="00B0F0"/>
                </a:solidFill>
              </a:rPr>
            </a:br>
            <a:r>
              <a:rPr lang="ru-RU" sz="3600" b="1" i="1">
                <a:solidFill>
                  <a:srgbClr val="00B0F0"/>
                </a:solidFill>
              </a:rPr>
              <a:t>«Школа Минпросвещения России»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BD1129-7073-C4DE-A01A-7C58608FE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655" y="1800665"/>
            <a:ext cx="10213145" cy="4276578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811595"/>
              </p:ext>
            </p:extLst>
          </p:nvPr>
        </p:nvGraphicFramePr>
        <p:xfrm>
          <a:off x="548640" y="1261872"/>
          <a:ext cx="10981944" cy="5307721"/>
        </p:xfrm>
        <a:graphic>
          <a:graphicData uri="http://schemas.openxmlformats.org/drawingml/2006/table">
            <a:tbl>
              <a:tblPr/>
              <a:tblGrid>
                <a:gridCol w="2488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898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040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95432"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667125"/>
                        </a:tabLs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Calibri"/>
                        </a:rPr>
                        <a:t>ОБРАЗОВАТЕЛЬНАЯ СРЕДА</a:t>
                      </a:r>
                      <a:endParaRPr lang="ru-RU" sz="1800">
                        <a:latin typeface="Calibri" panose="020f0502020204030204"/>
                        <a:ea typeface="Calibri"/>
                        <a:cs typeface="Calibri"/>
                      </a:endParaRPr>
                    </a:p>
                  </a:txBody>
                  <a:tcPr marL="42483" marR="42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667125"/>
                        </a:tabLs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Calibri"/>
                        </a:rPr>
                        <a:t>Создание модели “Школа полного дня</a:t>
                      </a:r>
                      <a:r>
                        <a:rPr lang="ru-RU" sz="1600" smtClean="0">
                          <a:latin typeface="Times New Roman"/>
                          <a:ea typeface="Times New Roman"/>
                          <a:cs typeface="Calibri"/>
                        </a:rPr>
                        <a:t>”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667125"/>
                        </a:tabLst>
                      </a:pPr>
                      <a:r>
                        <a:rPr lang="ru-RU" sz="1600" err="1" smtClean="0">
                          <a:solidFill>
                            <a:schemeClr val="tx1"/>
                          </a:solidFill>
                        </a:rPr>
                        <a:t>Невключенность в рабочие программы учебных предметов  мероприятий из календарного план  ВР</a:t>
                      </a:r>
                      <a:endParaRPr lang="ru-RU" sz="1600">
                        <a:latin typeface="Calibri" panose="020f0502020204030204"/>
                        <a:ea typeface="Calibri"/>
                        <a:cs typeface="Calibri"/>
                      </a:endParaRPr>
                    </a:p>
                  </a:txBody>
                  <a:tcPr marL="42483" marR="42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667125"/>
                        </a:tabLs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Calibri"/>
                        </a:rPr>
                        <a:t>При отсутствии условий в ОО заключение соглашений с партнерами для организации модели “Школа полного дня”</a:t>
                      </a:r>
                      <a:endParaRPr lang="ru-RU" sz="1600">
                        <a:latin typeface="Calibri" panose="020f0502020204030204"/>
                        <a:ea typeface="Calibri"/>
                        <a:cs typeface="Calibri"/>
                      </a:endParaRPr>
                    </a:p>
                  </a:txBody>
                  <a:tcPr marL="42483" marR="42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89216"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667125"/>
                        </a:tabLs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Calibri"/>
                        </a:rPr>
                        <a:t>ШКОЛЬНАЯ КОМАНДА</a:t>
                      </a:r>
                      <a:endParaRPr lang="ru-RU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483" marR="42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667125"/>
                        </a:tabLs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Calibri"/>
                        </a:rPr>
                        <a:t>Недостаточный охват учителей диагностикой профессиональных компетенций (федеральной, региональной, самодиагностикой</a:t>
                      </a:r>
                      <a:r>
                        <a:rPr lang="ru-RU" sz="1600" smtClean="0">
                          <a:latin typeface="Times New Roman"/>
                          <a:ea typeface="Times New Roman"/>
                          <a:cs typeface="Calibri"/>
                        </a:rPr>
                        <a:t>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3667125"/>
                        </a:tabLst>
                        <a:defRPr/>
                      </a:pPr>
                      <a:r>
                        <a:rPr lang="ru-RU" sz="1600" smtClean="0">
                          <a:solidFill>
                            <a:schemeClr val="tx1"/>
                          </a:solidFill>
                        </a:rPr>
                        <a:t>Низкая доля педагогических работников, прошедших обучение по программам повышения квалификации, размещенным в Федеральном реестре дополнительных профессиональных программ педагогического образования (за три последних года)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667125"/>
                        </a:tabLst>
                      </a:pPr>
                      <a:endParaRPr lang="ru-RU" sz="1600">
                        <a:latin typeface="Calibri" panose="020f0502020204030204"/>
                        <a:ea typeface="Calibri"/>
                        <a:cs typeface="Calibri"/>
                      </a:endParaRPr>
                    </a:p>
                  </a:txBody>
                  <a:tcPr marL="42483" marR="42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667125"/>
                        </a:tabLs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Calibri"/>
                        </a:rPr>
                        <a:t>Отсутствие условий для проведения диагностикий профессиональных компетенций на федеральном, региональном уровнях</a:t>
                      </a:r>
                      <a:endParaRPr lang="ru-RU" sz="1600">
                        <a:latin typeface="Calibri" panose="020f0502020204030204"/>
                        <a:ea typeface="Calibri"/>
                        <a:cs typeface="Calibri"/>
                      </a:endParaRPr>
                    </a:p>
                  </a:txBody>
                  <a:tcPr marL="42483" marR="42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4127436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BCFCF6-B1B0-98A1-726D-DA2684F25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" y="2405576"/>
            <a:ext cx="4726745" cy="4754880"/>
          </a:xfrm>
        </p:spPr>
        <p:txBody>
          <a:bodyPr/>
          <a:lstStyle/>
          <a:p>
            <a:r>
              <a:rPr lang="ru-RU" b="1" i="1">
                <a:solidFill>
                  <a:srgbClr val="00B0F0"/>
                </a:solidFill>
              </a:rPr>
              <a:t>Выявленные  дефициты </a:t>
            </a:r>
            <a:br>
              <a:rPr lang="ru-RU" b="1" i="1">
                <a:solidFill>
                  <a:srgbClr val="00B0F0"/>
                </a:solidFill>
              </a:rPr>
            </a:br>
            <a:r>
              <a:rPr lang="ru-RU" b="1" i="1">
                <a:solidFill>
                  <a:srgbClr val="00B0F0"/>
                </a:solidFill>
              </a:rPr>
              <a:t>(на основании самодиагностики)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5099CAED-97BA-7C3D-8A98-D9C4803C94AA}"/>
              </a:ext>
            </a:extLst>
          </p:cNvPr>
          <p:cNvSpPr txBox="1"/>
          <p:nvPr/>
        </p:nvSpPr>
        <p:spPr>
          <a:xfrm>
            <a:off x="7404297" y="2532186"/>
            <a:ext cx="4198034" cy="4754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>
                <a:solidFill>
                  <a:srgbClr val="00B0F0"/>
                </a:solidFill>
              </a:rPr>
              <a:t>Программа развития школы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xmlns="" id="{57DADD4F-E9FB-2892-50CA-E5C6EC23EB15}"/>
              </a:ext>
            </a:extLst>
          </p:cNvPr>
          <p:cNvSpPr/>
          <p:nvPr/>
        </p:nvSpPr>
        <p:spPr>
          <a:xfrm>
            <a:off x="5106571" y="3100168"/>
            <a:ext cx="1969477" cy="11711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71F4D9-19E5-A0BE-DD4E-1257DD12E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53" y="0"/>
            <a:ext cx="3101926" cy="31019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38E0948-42E1-7B47-EC1D-E52B2A8F4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600" y="254167"/>
            <a:ext cx="3821428" cy="299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54671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Произвольный</PresentationFormat>
  <Paragraphs>81</Paragraphs>
  <Slides>22</Slides>
  <Notes>0</Notes>
  <TotalTime>184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30">
      <vt:lpstr>Arial</vt:lpstr>
      <vt:lpstr>Calibri Light</vt:lpstr>
      <vt:lpstr>Calibri</vt:lpstr>
      <vt:lpstr>Liberation Serif</vt:lpstr>
      <vt:lpstr>Times New Roman</vt:lpstr>
      <vt:lpstr>YS Text</vt:lpstr>
      <vt:lpstr>Wingdings</vt:lpstr>
      <vt:lpstr>Тема Office</vt:lpstr>
      <vt:lpstr>УСТАНОВОЧНЫЙ СЕМИНАР «Воспитательные  ресурсы школы: от школьной команды  до успешных педагогических практик» </vt:lpstr>
      <vt:lpstr>PowerPoint Presentation</vt:lpstr>
      <vt:lpstr>Совершенствование механизмов управления воспитательной работой для формирования единого образовательного пространства школы </vt:lpstr>
      <vt:lpstr>Единое образовательное пространство школы — это система организации обучения и воспитания.</vt:lpstr>
      <vt:lpstr>ВЫЯВЛЕННЫЕ ДЕФИЦИТЫ ПО РЕЗУЛЬТАТАМ ПРОХОЖДЕНИЯ САМОДИАГНОСТИКИ</vt:lpstr>
      <vt:lpstr>Анализ  результатов самодиагностики по проекту «Школа Минпросвещения России»</vt:lpstr>
      <vt:lpstr>Анализ  результатов самодиагностики по проекту «Школа Минпросвещения России»</vt:lpstr>
      <vt:lpstr>Анализ  результатов самодиагностики по проекту «Школа Минпросвещения России»</vt:lpstr>
      <vt:lpstr>Выявленные  дефициты (на основании самодиагностики)</vt:lpstr>
      <vt:lpstr>Целевые проекты:</vt:lpstr>
      <vt:lpstr>PowerPoint Presentation</vt:lpstr>
      <vt:lpstr>Воспитательный проект «Успешное поколение»</vt:lpstr>
      <vt:lpstr>Ожидаемые  результаты</vt:lpstr>
      <vt:lpstr>PowerPoint Presentation</vt:lpstr>
      <vt:lpstr>PowerPoint Presentation</vt:lpstr>
      <vt:lpstr>PowerPoint Presentation</vt:lpstr>
      <vt:lpstr>PowerPoint Presentation</vt:lpstr>
      <vt:lpstr>Оценка качества воспитания</vt:lpstr>
      <vt:lpstr>Календарный план  ВР: реализация задач воспитания</vt:lpstr>
      <vt:lpstr>PowerPoint Presentation</vt:lpstr>
      <vt:lpstr>УСТАНОВОЧНЫЙ СЕМИНАР «Воспитательные  ресурсы школы: от школьной команды  до успешных педагогических практик» </vt:lpstr>
      <vt:lpstr>УСТАНОВОЧНЫЙ СЕМИНАР «Воспитательные  ресурсы школы: от школьной команды  до успешных педагогических практик» 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УСТАНОВОЧНЫЙ СЕМИНАР  «Воспитательные  ресурсы школы:  от школьной команды  до успешных педагогических практик»   </dc:title>
  <dc:creator>Admin</dc:creator>
  <cp:lastModifiedBy>Черных Дарья Юрьевна</cp:lastModifiedBy>
  <cp:revision>4</cp:revision>
  <dcterms:created xsi:type="dcterms:W3CDTF">2024-09-25T16:16:01Z</dcterms:created>
  <dcterms:modified xsi:type="dcterms:W3CDTF">2024-09-30T16:40:16Z</dcterms:modified>
</cp:coreProperties>
</file>