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60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2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64E2C3-5AF2-43DE-9F05-8FF7C7B53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2897" y="672659"/>
            <a:ext cx="8684301" cy="2387600"/>
          </a:xfrm>
        </p:spPr>
        <p:txBody>
          <a:bodyPr anchor="b"/>
          <a:lstStyle>
            <a:lvl1pPr algn="ctr">
              <a:defRPr sz="6000">
                <a:solidFill>
                  <a:srgbClr val="B00000"/>
                </a:solidFill>
                <a:effectLst>
                  <a:glow rad="63500">
                    <a:schemeClr val="accent2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7D92270-A8F3-47B0-9D21-154708A13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2897" y="3152334"/>
            <a:ext cx="8684301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4B70CA-64DE-443F-AA8D-A3252815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001650-E3C9-493C-8D14-8EF29F72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6E9836-5208-41FD-9C2D-A1F71128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5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F3AB4B-9CEA-418E-9C80-0A9E0124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BBDD70E-A955-4E1B-AB9B-1016FF22D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4D1AB06-63A8-4857-B622-4303C13F9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816959-D2C8-4F13-B326-55DF9E68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D69D41-75F1-433D-A253-8EF24DB3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60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9FAF6F0-D838-4266-BB2E-6BFC46E51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65C5405-5266-465B-8412-65879299E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49A4597-DDBB-4D4D-928D-631A4309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D4AD3A9-A5F1-4C81-A9A7-1709E65D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9483A3-ADB9-478B-9A37-39E710DD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1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6E21AE-5B3B-4545-B7EF-B70BCEDB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6DA25C-A882-4040-9ABC-4EE0E2BDE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EE6AAD-9DD8-42B5-83F0-C867415B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32B8DF-12DA-4DB1-9386-F198911A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12FB6B-DF24-4993-B6A6-4F953F53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3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D97AE2-E441-462C-8897-65C96AFBB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141" y="705397"/>
            <a:ext cx="8994096" cy="2852737"/>
          </a:xfrm>
        </p:spPr>
        <p:txBody>
          <a:bodyPr anchor="b"/>
          <a:lstStyle>
            <a:lvl1pPr algn="ctr">
              <a:defRPr sz="6000">
                <a:solidFill>
                  <a:srgbClr val="B00000"/>
                </a:solidFill>
                <a:effectLst>
                  <a:glow rad="63500">
                    <a:schemeClr val="accent2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5289603-4753-4ED1-8E9B-2957957AB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3141" y="3585122"/>
            <a:ext cx="8994096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A576E5-2430-4892-85D1-A99528957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00BC7EC-D17F-4BAA-B0D9-68AF53C0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4E03DE-A07D-4571-AE72-140C9348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7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C1E07B-C337-483B-B82B-6643A032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E631B0-BA21-4243-A5AB-15DF7BA93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8B2F3A-A2C6-4E48-97A5-3B63B1D4A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AEEB75-C7FD-4CDA-A139-6C617ECC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F6C8CA-1379-4802-8333-816E441C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F5C24B8-9315-4B0E-9A49-D992807B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7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69D4CE-E76A-433D-A338-F029FAF29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8E3F4E1-0F77-4818-BD7E-FBF0175D4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7D82C1C-9A7C-49A3-BDF6-151D0BE96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F28C7AB-5DA5-4159-B728-3F1774D45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48D6803-BBD7-490C-B8F7-B79B1E1C1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6364DE9-18FD-4986-A2DB-C6E4D79FF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182F73F-9393-4494-A045-42185588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16D6495-CD02-4A08-93E5-0AA550DE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14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BD8C66-E1AA-4973-BD34-054D5D33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8AFBDB1-9618-4930-A957-D787974F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6F132DD-4FCD-4EE1-A566-F198BF29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663EFEF-648D-43CD-A145-186A3079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71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F958270-59C8-4F21-A18E-24DB983A3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6546C38-F76D-4CBE-9716-B024F45A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EE723F9-1647-486B-AE65-E53391DC5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89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0C0AA9-4604-4F06-A565-9343EBA0A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F2FF41-0543-4E9E-8CAD-55D71CCBF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CD96E03-A30A-4C47-80BD-D6CF21742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39C321A-D1C0-4C15-8E3E-1EDDCEE0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AA057C0-4333-41B8-844C-9FBF4E81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3B5D886-8276-4449-BA9D-F1D439B7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75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E91273-9CD6-4FFA-9130-1F518A12E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A23217E-2035-4599-B892-79BB8BCCC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F86A222-863A-4D21-85BF-14AA3A73E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EC598D-0E5A-40E2-97A4-DA289369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81125AB-2CB2-4288-83FB-359AE5BAE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31A628-1306-4E39-84BA-C9CFC3DF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1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DA6142-9C89-4DB0-83F1-2C3B7A717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ood" dir="t"/>
            </a:scene3d>
            <a:sp3d extrusionH="57150" prstMaterial="dkEdge">
              <a:bevelT w="38100" h="38100"/>
            </a:sp3d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396BE65-52ED-4867-BB15-D4BB0D033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5D4D9F0-8570-4EFF-B965-BF2EBE724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8CFA-09EA-4E2C-B8DA-8F822C46B896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1575E3-7BF4-42E6-A49A-BCC3AE077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EE5C8B3-5036-4C02-9EE4-B4DA3C210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70CE-087D-464F-A5C8-725D18AC7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0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8C290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B605D6-38A2-4623-8718-28A4534AB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2897" y="672658"/>
            <a:ext cx="8684301" cy="4898147"/>
          </a:xfrm>
        </p:spPr>
        <p:txBody>
          <a:bodyPr>
            <a:normAutofit/>
          </a:bodyPr>
          <a:lstStyle/>
          <a:p>
            <a:r>
              <a:rPr lang="ru-RU" sz="8000" dirty="0" smtClean="0"/>
              <a:t>ВСОШ 2024-2025</a:t>
            </a:r>
            <a:endParaRPr lang="ru-RU" sz="8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B7C7BD4-9BE3-4B31-8EC0-8A3FD30A0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611" y="2026919"/>
            <a:ext cx="8684301" cy="1655762"/>
          </a:xfrm>
        </p:spPr>
        <p:txBody>
          <a:bodyPr>
            <a:normAutofit/>
          </a:bodyPr>
          <a:lstStyle/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238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323558"/>
            <a:ext cx="8994096" cy="3657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872198"/>
            <a:ext cx="8994096" cy="5598940"/>
          </a:xfrm>
        </p:spPr>
        <p:txBody>
          <a:bodyPr/>
          <a:lstStyle/>
          <a:p>
            <a:pPr algn="l"/>
            <a:r>
              <a:rPr lang="ru-RU" dirty="0" smtClean="0"/>
              <a:t>8. Кнопка «Завершить» открывает окно с информацией о количестве вопросов, на которые не были даны ответы.</a:t>
            </a:r>
          </a:p>
          <a:p>
            <a:pPr algn="l"/>
            <a:r>
              <a:rPr lang="ru-RU" dirty="0" smtClean="0"/>
              <a:t>9. После завершения работы с олимпиадными заданиями  выйдет сообщение «Вы завершили олимпиаду» с указанием предмета, и предложение «Вернуться на главную».</a:t>
            </a:r>
          </a:p>
          <a:p>
            <a:pPr algn="l"/>
            <a:r>
              <a:rPr lang="ru-RU" dirty="0" smtClean="0"/>
              <a:t>10. По завершению инструкции,  нужно пройти </a:t>
            </a:r>
            <a:r>
              <a:rPr lang="ru-RU" dirty="0" err="1" smtClean="0"/>
              <a:t>демо</a:t>
            </a:r>
            <a:r>
              <a:rPr lang="ru-RU" dirty="0" smtClean="0"/>
              <a:t>-тест, во время которого</a:t>
            </a:r>
            <a:br>
              <a:rPr lang="ru-RU" dirty="0" smtClean="0"/>
            </a:br>
            <a:r>
              <a:rPr lang="ru-RU" dirty="0" smtClean="0"/>
              <a:t>- найти счётчик оставшегося времени;</a:t>
            </a:r>
            <a:br>
              <a:rPr lang="ru-RU" dirty="0" smtClean="0"/>
            </a:br>
            <a:r>
              <a:rPr lang="ru-RU" dirty="0" smtClean="0"/>
              <a:t>- попробовать пометить вопросы, к которым хотели бы впоследствии вернуться;</a:t>
            </a:r>
            <a:br>
              <a:rPr lang="ru-RU" dirty="0" smtClean="0"/>
            </a:br>
            <a:r>
              <a:rPr lang="ru-RU" dirty="0" smtClean="0"/>
              <a:t>- вернуться к любым вопросам по кнопке «Вопросы»;</a:t>
            </a:r>
            <a:br>
              <a:rPr lang="ru-RU" dirty="0" smtClean="0"/>
            </a:br>
            <a:r>
              <a:rPr lang="ru-RU" dirty="0" smtClean="0"/>
              <a:t>- научиться завершать выполнение заданий досрочно и посмотреть, как происходит оповещение о том, что время выполнения олимпиады скоро завершится.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295423"/>
            <a:ext cx="8994096" cy="3938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815926"/>
            <a:ext cx="8994096" cy="5852160"/>
          </a:xfrm>
        </p:spPr>
        <p:txBody>
          <a:bodyPr/>
          <a:lstStyle/>
          <a:p>
            <a:pPr algn="l"/>
            <a:r>
              <a:rPr lang="ru-RU" dirty="0" smtClean="0"/>
              <a:t>11. Количество попыток прохождения </a:t>
            </a:r>
            <a:r>
              <a:rPr lang="ru-RU" dirty="0" err="1" smtClean="0"/>
              <a:t>демо-теста</a:t>
            </a:r>
            <a:r>
              <a:rPr lang="ru-RU" dirty="0" smtClean="0"/>
              <a:t> ничем не ограничено.</a:t>
            </a:r>
          </a:p>
          <a:p>
            <a:pPr algn="l"/>
            <a:r>
              <a:rPr lang="ru-RU" dirty="0" smtClean="0"/>
              <a:t>Если у Вас остались вопросы по работе с платформой, Вы можете обратиться за технической поддержкой по </a:t>
            </a:r>
            <a:r>
              <a:rPr lang="ru-RU" dirty="0" err="1" smtClean="0"/>
              <a:t>email</a:t>
            </a:r>
            <a:r>
              <a:rPr lang="ru-RU" dirty="0" smtClean="0"/>
              <a:t>: olymp@gia66.ru (присылайте </a:t>
            </a:r>
            <a:r>
              <a:rPr lang="ru-RU" dirty="0" err="1" smtClean="0"/>
              <a:t>скриншоты</a:t>
            </a:r>
            <a:r>
              <a:rPr lang="ru-RU" dirty="0" smtClean="0"/>
              <a:t> и указывайте свой логин на платформе), а также с 8:30 до 20:00 в дни проведения олимпиад по телефонам:</a:t>
            </a:r>
          </a:p>
          <a:p>
            <a:pPr algn="l"/>
            <a:r>
              <a:rPr lang="ru-RU" dirty="0" smtClean="0"/>
              <a:t>Телефон поддержки пользователей:</a:t>
            </a:r>
            <a:br>
              <a:rPr lang="ru-RU" dirty="0" smtClean="0"/>
            </a:br>
            <a:r>
              <a:rPr lang="ru-RU" dirty="0" smtClean="0"/>
              <a:t>+7 (900) 202-42-09</a:t>
            </a:r>
            <a:br>
              <a:rPr lang="ru-RU" dirty="0" smtClean="0"/>
            </a:br>
            <a:r>
              <a:rPr lang="ru-RU" dirty="0" smtClean="0"/>
              <a:t>+7 (912) 234-40-05</a:t>
            </a:r>
          </a:p>
          <a:p>
            <a:pPr algn="l"/>
            <a:r>
              <a:rPr lang="ru-RU" dirty="0" smtClean="0"/>
              <a:t>12. Результат прохождения олимпиад будет опубликован в личном кабинете с теми же учётными данными на сайте </a:t>
            </a:r>
            <a:r>
              <a:rPr lang="ru-RU" dirty="0" err="1" smtClean="0"/>
              <a:t>vsoshlk.irro.ru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351693"/>
            <a:ext cx="8994096" cy="1589649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Памятка для учителей-предметников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2011680"/>
            <a:ext cx="8994096" cy="4459458"/>
          </a:xfrm>
        </p:spPr>
        <p:txBody>
          <a:bodyPr/>
          <a:lstStyle/>
          <a:p>
            <a:pPr algn="l"/>
            <a:r>
              <a:rPr lang="ru-RU" dirty="0" smtClean="0"/>
              <a:t>1.Пройти по ссылке школу подготовки педагогов к школьному и муниципальному этапу.</a:t>
            </a:r>
          </a:p>
          <a:p>
            <a:pPr algn="l"/>
            <a:r>
              <a:rPr lang="ru-RU" dirty="0" smtClean="0"/>
              <a:t>2. Ознакомиться с методическими рекомендациями по вашему предмету. В них приведены демо-версии заданий, выложены листы регистрации и бланки ответов.</a:t>
            </a:r>
          </a:p>
          <a:p>
            <a:pPr algn="l"/>
            <a:r>
              <a:rPr lang="ru-RU" dirty="0" smtClean="0"/>
              <a:t>3. Ознакомиться с правилами проведения </a:t>
            </a:r>
            <a:r>
              <a:rPr lang="ru-RU" dirty="0" err="1" smtClean="0"/>
              <a:t>онлайн</a:t>
            </a:r>
            <a:r>
              <a:rPr lang="ru-RU" dirty="0" smtClean="0"/>
              <a:t> туров.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120" y="403556"/>
            <a:ext cx="8994096" cy="1034627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Памятка для учащегося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1500326"/>
            <a:ext cx="8994096" cy="5007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79" y="1838973"/>
            <a:ext cx="6091238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3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Состоит</a:t>
            </a:r>
            <a:r>
              <a:rPr lang="ru-RU" dirty="0" smtClean="0"/>
              <a:t> из 4 этапов: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97904" y="3528851"/>
            <a:ext cx="8994096" cy="150018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800" dirty="0" smtClean="0"/>
              <a:t>-Школьный</a:t>
            </a:r>
          </a:p>
          <a:p>
            <a:pPr algn="l">
              <a:buFontTx/>
              <a:buChar char="-"/>
            </a:pPr>
            <a:r>
              <a:rPr lang="ru-RU" sz="2800" dirty="0" smtClean="0"/>
              <a:t>Муниципальный </a:t>
            </a:r>
          </a:p>
          <a:p>
            <a:pPr algn="l">
              <a:buFontTx/>
              <a:buChar char="-"/>
            </a:pPr>
            <a:r>
              <a:rPr lang="ru-RU" sz="2800" dirty="0" smtClean="0"/>
              <a:t>Региональный</a:t>
            </a:r>
          </a:p>
          <a:p>
            <a:pPr algn="l">
              <a:buFontTx/>
              <a:buChar char="-"/>
            </a:pPr>
            <a:r>
              <a:rPr lang="ru-RU" sz="2800" dirty="0" smtClean="0"/>
              <a:t>Заключительный </a:t>
            </a:r>
          </a:p>
          <a:p>
            <a:pPr>
              <a:buFontTx/>
              <a:buChar char="-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Задания </a:t>
            </a:r>
            <a:r>
              <a:rPr lang="ru-RU" sz="4400" dirty="0" err="1" smtClean="0"/>
              <a:t>ВсОШ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будут располагаться на двух технологических площадках: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b="1" dirty="0" smtClean="0"/>
              <a:t>https</a:t>
            </a:r>
            <a:r>
              <a:rPr lang="ru-RU" sz="4800" b="1" dirty="0" smtClean="0"/>
              <a:t>://</a:t>
            </a:r>
            <a:r>
              <a:rPr lang="en-US" sz="4800" b="1" dirty="0" smtClean="0"/>
              <a:t>vsosh.irro.ru</a:t>
            </a:r>
          </a:p>
          <a:p>
            <a:r>
              <a:rPr lang="ru-RU" sz="4800" b="1" dirty="0" err="1" smtClean="0"/>
              <a:t>Сириус.курсы</a:t>
            </a:r>
            <a:r>
              <a:rPr lang="ru-RU" sz="4800" b="1" dirty="0" smtClean="0"/>
              <a:t> </a:t>
            </a:r>
            <a:r>
              <a:rPr lang="en-US" sz="4800" b="1" dirty="0" smtClean="0"/>
              <a:t>https</a:t>
            </a:r>
            <a:r>
              <a:rPr lang="ru-RU" sz="4800" b="1" dirty="0" smtClean="0"/>
              <a:t>//</a:t>
            </a:r>
            <a:r>
              <a:rPr lang="en-US" sz="4800" b="1" dirty="0" err="1" smtClean="0"/>
              <a:t>uts.sirius.online</a:t>
            </a:r>
            <a:r>
              <a:rPr lang="ru-RU" sz="4800" b="1" dirty="0" smtClean="0"/>
              <a:t>//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1097280"/>
            <a:ext cx="8994096" cy="4370832"/>
          </a:xfrm>
        </p:spPr>
        <p:txBody>
          <a:bodyPr>
            <a:noAutofit/>
          </a:bodyPr>
          <a:lstStyle/>
          <a:p>
            <a:r>
              <a:rPr lang="ru-RU" sz="3600" dirty="0" smtClean="0"/>
              <a:t>-астрономия</a:t>
            </a:r>
            <a:br>
              <a:rPr lang="ru-RU" sz="3600" dirty="0" smtClean="0"/>
            </a:br>
            <a:r>
              <a:rPr lang="ru-RU" sz="3600" dirty="0" smtClean="0"/>
              <a:t>-биология</a:t>
            </a:r>
            <a:br>
              <a:rPr lang="ru-RU" sz="3600" dirty="0" smtClean="0"/>
            </a:br>
            <a:r>
              <a:rPr lang="ru-RU" sz="3600" dirty="0" smtClean="0"/>
              <a:t>-ИКТ</a:t>
            </a:r>
            <a:br>
              <a:rPr lang="ru-RU" sz="3600" dirty="0" smtClean="0"/>
            </a:br>
            <a:r>
              <a:rPr lang="ru-RU" sz="3600" dirty="0" smtClean="0"/>
              <a:t>-математика</a:t>
            </a:r>
            <a:br>
              <a:rPr lang="ru-RU" sz="3600" dirty="0" smtClean="0"/>
            </a:br>
            <a:r>
              <a:rPr lang="ru-RU" sz="3600" dirty="0" smtClean="0"/>
              <a:t>-физика</a:t>
            </a:r>
            <a:br>
              <a:rPr lang="ru-RU" sz="3600" dirty="0" smtClean="0"/>
            </a:br>
            <a:r>
              <a:rPr lang="ru-RU" sz="3600" dirty="0" smtClean="0"/>
              <a:t>-химия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859536"/>
            <a:ext cx="8994096" cy="519379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СИРИУС :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705397"/>
            <a:ext cx="8994096" cy="114169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2 этапа ( </a:t>
            </a:r>
            <a:r>
              <a:rPr lang="ru-RU" sz="3600" dirty="0" err="1" smtClean="0"/>
              <a:t>онлайн</a:t>
            </a:r>
            <a:r>
              <a:rPr lang="ru-RU" sz="3600" dirty="0" smtClean="0"/>
              <a:t> и очный) по следующим предметам: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1975104"/>
            <a:ext cx="8994096" cy="2962656"/>
          </a:xfrm>
        </p:spPr>
        <p:txBody>
          <a:bodyPr>
            <a:normAutofit/>
          </a:bodyPr>
          <a:lstStyle/>
          <a:p>
            <a:pPr algn="l"/>
            <a:r>
              <a:rPr lang="ru-RU" sz="4400" dirty="0" smtClean="0"/>
              <a:t>-английский язык</a:t>
            </a:r>
          </a:p>
          <a:p>
            <a:pPr algn="l"/>
            <a:r>
              <a:rPr lang="ru-RU" sz="4400" dirty="0" smtClean="0"/>
              <a:t>--</a:t>
            </a:r>
            <a:r>
              <a:rPr lang="ru-RU" sz="4400" dirty="0" smtClean="0"/>
              <a:t>ОБЖ</a:t>
            </a:r>
          </a:p>
          <a:p>
            <a:pPr algn="l"/>
            <a:r>
              <a:rPr lang="ru-RU" sz="4400" dirty="0" smtClean="0"/>
              <a:t>-технология</a:t>
            </a:r>
          </a:p>
          <a:p>
            <a:pPr algn="l"/>
            <a:r>
              <a:rPr lang="ru-RU" sz="4400" dirty="0" smtClean="0"/>
              <a:t>-физкультура 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705397"/>
            <a:ext cx="8994096" cy="3226523"/>
          </a:xfrm>
        </p:spPr>
        <p:txBody>
          <a:bodyPr/>
          <a:lstStyle/>
          <a:p>
            <a:r>
              <a:rPr lang="ru-RU" dirty="0" smtClean="0"/>
              <a:t>По литературе ТОЛЬКО очный тур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1615" y="464234"/>
            <a:ext cx="8994096" cy="1026942"/>
          </a:xfrm>
        </p:spPr>
        <p:txBody>
          <a:bodyPr>
            <a:noAutofit/>
          </a:bodyPr>
          <a:lstStyle/>
          <a:p>
            <a:r>
              <a:rPr lang="ru-RU" sz="4400" dirty="0" smtClean="0"/>
              <a:t>АЛГОРИТМ РАБОТЫ С ПЛАТФОРМАМИ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3990" y="1460901"/>
            <a:ext cx="8994096" cy="4813290"/>
          </a:xfrm>
        </p:spPr>
        <p:txBody>
          <a:bodyPr/>
          <a:lstStyle/>
          <a:p>
            <a:pPr algn="l"/>
            <a:r>
              <a:rPr lang="ru-RU" dirty="0" smtClean="0"/>
              <a:t>1. Для выполнения олимпиадных заданий ученикам будет предоставлена одна</a:t>
            </a:r>
          </a:p>
          <a:p>
            <a:pPr algn="l"/>
            <a:r>
              <a:rPr lang="ru-RU" dirty="0" smtClean="0"/>
              <a:t>попытка. Для выбора олимпиады следует нажать кнопку «Начать»</a:t>
            </a:r>
          </a:p>
          <a:p>
            <a:pPr algn="l"/>
            <a:r>
              <a:rPr lang="ru-RU" dirty="0" smtClean="0"/>
              <a:t>2. Перед выполнением олимпиадных заданий нужно внимательно прочитать описание. В описании указано время начала и окончания доступа к заданиям олимпиады, время выделенное на решение олимпиадных заданий и количество попыток. После ознакомления с описанием можно приступать к выполнению заданий. 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464235"/>
            <a:ext cx="8994096" cy="4220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1041010"/>
            <a:ext cx="8994096" cy="5247248"/>
          </a:xfrm>
        </p:spPr>
        <p:txBody>
          <a:bodyPr/>
          <a:lstStyle/>
          <a:p>
            <a:pPr algn="l"/>
            <a:r>
              <a:rPr lang="ru-RU" dirty="0" smtClean="0"/>
              <a:t>3. После нажатия кнопки «Начать», будут показаны сами задания.</a:t>
            </a:r>
          </a:p>
          <a:p>
            <a:pPr algn="l"/>
            <a:r>
              <a:rPr lang="ru-RU" dirty="0" smtClean="0"/>
              <a:t>Задания делятся на несколько типов:</a:t>
            </a:r>
          </a:p>
          <a:p>
            <a:pPr lvl="0" algn="l"/>
            <a:r>
              <a:rPr lang="ru-RU" dirty="0" smtClean="0"/>
              <a:t>С выбором одного ответа</a:t>
            </a:r>
          </a:p>
          <a:p>
            <a:pPr lvl="0" algn="l"/>
            <a:r>
              <a:rPr lang="ru-RU" dirty="0" smtClean="0"/>
              <a:t>С выбором нескольких ответов</a:t>
            </a:r>
          </a:p>
          <a:p>
            <a:pPr lvl="0" algn="l"/>
            <a:r>
              <a:rPr lang="ru-RU" dirty="0" smtClean="0"/>
              <a:t>Задание на сопоставление</a:t>
            </a:r>
          </a:p>
          <a:p>
            <a:pPr lvl="0" algn="l"/>
            <a:r>
              <a:rPr lang="ru-RU" dirty="0" smtClean="0"/>
              <a:t>Свободный ответ</a:t>
            </a:r>
          </a:p>
          <a:p>
            <a:pPr algn="l"/>
            <a:r>
              <a:rPr lang="ru-RU" dirty="0" smtClean="0"/>
              <a:t>4. Если ученик сомневается в своем ответе и хотел бы вернуться к данному заданию позднее,  нужно поставить галочку в желтом поле – этот вопрос в меню будет помечен желтой полосой и ученик сможет к нему вернуться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141" y="309489"/>
            <a:ext cx="8994096" cy="2391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141" y="745588"/>
            <a:ext cx="8994096" cy="5584874"/>
          </a:xfrm>
        </p:spPr>
        <p:txBody>
          <a:bodyPr/>
          <a:lstStyle/>
          <a:p>
            <a:pPr algn="l"/>
            <a:r>
              <a:rPr lang="ru-RU" dirty="0" smtClean="0"/>
              <a:t>5. В заданиях с выбором нескольких вариантов следует отметить варианты, которые ученик  считает правильными ответами на  заданный вопрос. При этом учтите, что в некоторых заданиях недопустимо выбирать неправильные ответы вместе с правильными.</a:t>
            </a:r>
          </a:p>
          <a:p>
            <a:pPr algn="l"/>
            <a:r>
              <a:rPr lang="ru-RU" dirty="0" smtClean="0"/>
              <a:t>6. Если ученик пропустил какой-то вопрос или решил сменить ответ, то можно вернуться к нему нажатием на кнопку «Предыдущий» (она позволяет перейти на один вопрос назад) или через вкладку «вопросы» в верхнем правом углу (открывает список всех вопросов, из которых можно выбрать необходимый).</a:t>
            </a:r>
          </a:p>
          <a:p>
            <a:pPr algn="l"/>
            <a:r>
              <a:rPr lang="ru-RU" dirty="0" smtClean="0"/>
              <a:t>7. Счётчик оставшегося на выполнение заданий времени отражается в правом верхнем углу. Если ученик решил завершить выполнение досрочно, нужно нажать кнопку «Завершить».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нь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день1.potx" id="{87085A18-FF6D-4B56-B9FD-1453327D94EA}" vid="{98A5C9BA-62A9-41D9-B793-C6E9F73018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день2</Template>
  <TotalTime>87</TotalTime>
  <Words>363</Words>
  <Application>Microsoft Office PowerPoint</Application>
  <PresentationFormat>Произвольный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день2</vt:lpstr>
      <vt:lpstr>ВСОШ 2024-2025</vt:lpstr>
      <vt:lpstr>Состоит из 4 этапов:</vt:lpstr>
      <vt:lpstr>Задания ВсОШ будут располагаться на двух технологических площадках: </vt:lpstr>
      <vt:lpstr>-астрономия -биология -ИКТ -математика -физика -химия</vt:lpstr>
      <vt:lpstr>2 этапа ( онлайн и очный) по следующим предметам:</vt:lpstr>
      <vt:lpstr>По литературе ТОЛЬКО очный тур</vt:lpstr>
      <vt:lpstr>АЛГОРИТМ РАБОТЫ С ПЛАТФОРМАМИ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Памятка для учителей-предметников</vt:lpstr>
      <vt:lpstr>Памятка для учащегося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знаний</dc:title>
  <dc:creator>Эрика</dc:creator>
  <cp:lastModifiedBy>Admin</cp:lastModifiedBy>
  <cp:revision>15</cp:revision>
  <dcterms:created xsi:type="dcterms:W3CDTF">2020-06-28T18:30:17Z</dcterms:created>
  <dcterms:modified xsi:type="dcterms:W3CDTF">2024-09-26T04:24:12Z</dcterms:modified>
</cp:coreProperties>
</file>